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747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B4506-1023-48B2-BBBF-607B06BF18F0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EFA55-353A-4C4F-A8A0-3325EB6E82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05658" y="1101789"/>
            <a:ext cx="1905659" cy="824927"/>
            <a:chOff x="1905658" y="1101789"/>
            <a:chExt cx="1905659" cy="824927"/>
          </a:xfrm>
        </p:grpSpPr>
        <p:sp>
          <p:nvSpPr>
            <p:cNvPr id="2" name="Freeform 1"/>
            <p:cNvSpPr/>
            <p:nvPr/>
          </p:nvSpPr>
          <p:spPr>
            <a:xfrm>
              <a:off x="1905658" y="1101789"/>
              <a:ext cx="524300" cy="751227"/>
            </a:xfrm>
            <a:custGeom>
              <a:avLst/>
              <a:gdLst/>
              <a:ahLst/>
              <a:cxnLst/>
              <a:rect l="0" t="0" r="0" b="0"/>
              <a:pathLst>
                <a:path w="524300" h="751227">
                  <a:moveTo>
                    <a:pt x="0" y="14231"/>
                  </a:moveTo>
                  <a:lnTo>
                    <a:pt x="54144" y="22565"/>
                  </a:lnTo>
                  <a:lnTo>
                    <a:pt x="114680" y="18737"/>
                  </a:lnTo>
                  <a:lnTo>
                    <a:pt x="165650" y="15566"/>
                  </a:lnTo>
                  <a:lnTo>
                    <a:pt x="217797" y="14627"/>
                  </a:lnTo>
                  <a:lnTo>
                    <a:pt x="270293" y="19938"/>
                  </a:lnTo>
                  <a:lnTo>
                    <a:pt x="317303" y="23331"/>
                  </a:lnTo>
                  <a:lnTo>
                    <a:pt x="372046" y="24336"/>
                  </a:lnTo>
                  <a:lnTo>
                    <a:pt x="427130" y="19045"/>
                  </a:lnTo>
                  <a:lnTo>
                    <a:pt x="488570" y="6777"/>
                  </a:lnTo>
                  <a:lnTo>
                    <a:pt x="513110" y="0"/>
                  </a:lnTo>
                  <a:lnTo>
                    <a:pt x="519888" y="2404"/>
                  </a:lnTo>
                  <a:lnTo>
                    <a:pt x="523236" y="8686"/>
                  </a:lnTo>
                  <a:lnTo>
                    <a:pt x="524299" y="17553"/>
                  </a:lnTo>
                  <a:lnTo>
                    <a:pt x="519241" y="36765"/>
                  </a:lnTo>
                  <a:lnTo>
                    <a:pt x="496930" y="88872"/>
                  </a:lnTo>
                  <a:lnTo>
                    <a:pt x="469992" y="145915"/>
                  </a:lnTo>
                  <a:lnTo>
                    <a:pt x="440730" y="203061"/>
                  </a:lnTo>
                  <a:lnTo>
                    <a:pt x="409956" y="259416"/>
                  </a:lnTo>
                  <a:lnTo>
                    <a:pt x="376600" y="319740"/>
                  </a:lnTo>
                  <a:lnTo>
                    <a:pt x="349475" y="381135"/>
                  </a:lnTo>
                  <a:lnTo>
                    <a:pt x="315660" y="443495"/>
                  </a:lnTo>
                  <a:lnTo>
                    <a:pt x="287970" y="499395"/>
                  </a:lnTo>
                  <a:lnTo>
                    <a:pt x="261345" y="560208"/>
                  </a:lnTo>
                  <a:lnTo>
                    <a:pt x="230348" y="619171"/>
                  </a:lnTo>
                  <a:lnTo>
                    <a:pt x="203601" y="677091"/>
                  </a:lnTo>
                  <a:lnTo>
                    <a:pt x="181117" y="728003"/>
                  </a:lnTo>
                  <a:lnTo>
                    <a:pt x="170963" y="740905"/>
                  </a:lnTo>
                  <a:lnTo>
                    <a:pt x="157927" y="751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58383" y="1842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37409" y="1197475"/>
              <a:ext cx="517889" cy="729241"/>
            </a:xfrm>
            <a:custGeom>
              <a:avLst/>
              <a:gdLst/>
              <a:ahLst/>
              <a:cxnLst/>
              <a:rect l="0" t="0" r="0" b="0"/>
              <a:pathLst>
                <a:path w="517889" h="729241">
                  <a:moveTo>
                    <a:pt x="0" y="13302"/>
                  </a:moveTo>
                  <a:lnTo>
                    <a:pt x="11178" y="2123"/>
                  </a:lnTo>
                  <a:lnTo>
                    <a:pt x="19151" y="0"/>
                  </a:lnTo>
                  <a:lnTo>
                    <a:pt x="68687" y="1879"/>
                  </a:lnTo>
                  <a:lnTo>
                    <a:pt x="117448" y="5628"/>
                  </a:lnTo>
                  <a:lnTo>
                    <a:pt x="175148" y="17375"/>
                  </a:lnTo>
                  <a:lnTo>
                    <a:pt x="226201" y="21918"/>
                  </a:lnTo>
                  <a:lnTo>
                    <a:pt x="274603" y="28853"/>
                  </a:lnTo>
                  <a:lnTo>
                    <a:pt x="324169" y="32727"/>
                  </a:lnTo>
                  <a:lnTo>
                    <a:pt x="380018" y="41272"/>
                  </a:lnTo>
                  <a:lnTo>
                    <a:pt x="432742" y="43816"/>
                  </a:lnTo>
                  <a:lnTo>
                    <a:pt x="493665" y="44676"/>
                  </a:lnTo>
                  <a:lnTo>
                    <a:pt x="508094" y="44746"/>
                  </a:lnTo>
                  <a:lnTo>
                    <a:pt x="515375" y="48303"/>
                  </a:lnTo>
                  <a:lnTo>
                    <a:pt x="517888" y="54183"/>
                  </a:lnTo>
                  <a:lnTo>
                    <a:pt x="517224" y="61613"/>
                  </a:lnTo>
                  <a:lnTo>
                    <a:pt x="510247" y="76108"/>
                  </a:lnTo>
                  <a:lnTo>
                    <a:pt x="460843" y="136763"/>
                  </a:lnTo>
                  <a:lnTo>
                    <a:pt x="424866" y="183574"/>
                  </a:lnTo>
                  <a:lnTo>
                    <a:pt x="408596" y="210762"/>
                  </a:lnTo>
                  <a:lnTo>
                    <a:pt x="368320" y="266683"/>
                  </a:lnTo>
                  <a:lnTo>
                    <a:pt x="333379" y="319890"/>
                  </a:lnTo>
                  <a:lnTo>
                    <a:pt x="303894" y="380348"/>
                  </a:lnTo>
                  <a:lnTo>
                    <a:pt x="273090" y="434250"/>
                  </a:lnTo>
                  <a:lnTo>
                    <a:pt x="243023" y="497596"/>
                  </a:lnTo>
                  <a:lnTo>
                    <a:pt x="223552" y="559828"/>
                  </a:lnTo>
                  <a:lnTo>
                    <a:pt x="202260" y="618913"/>
                  </a:lnTo>
                  <a:lnTo>
                    <a:pt x="186442" y="670662"/>
                  </a:lnTo>
                  <a:lnTo>
                    <a:pt x="174392" y="714029"/>
                  </a:lnTo>
                  <a:lnTo>
                    <a:pt x="174753" y="719099"/>
                  </a:lnTo>
                  <a:lnTo>
                    <a:pt x="178984" y="729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63917" y="153716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10943" y="1180430"/>
            <a:ext cx="4296172" cy="1167425"/>
            <a:chOff x="2010943" y="1180430"/>
            <a:chExt cx="4296172" cy="1167425"/>
          </a:xfrm>
        </p:grpSpPr>
        <p:sp>
          <p:nvSpPr>
            <p:cNvPr id="7" name="Freeform 6"/>
            <p:cNvSpPr/>
            <p:nvPr/>
          </p:nvSpPr>
          <p:spPr>
            <a:xfrm>
              <a:off x="4143261" y="1180430"/>
              <a:ext cx="541921" cy="829405"/>
            </a:xfrm>
            <a:custGeom>
              <a:avLst/>
              <a:gdLst/>
              <a:ahLst/>
              <a:cxnLst/>
              <a:rect l="0" t="0" r="0" b="0"/>
              <a:pathLst>
                <a:path w="541921" h="829405">
                  <a:moveTo>
                    <a:pt x="405050" y="72461"/>
                  </a:moveTo>
                  <a:lnTo>
                    <a:pt x="395474" y="48414"/>
                  </a:lnTo>
                  <a:lnTo>
                    <a:pt x="365646" y="12868"/>
                  </a:lnTo>
                  <a:lnTo>
                    <a:pt x="345813" y="5031"/>
                  </a:lnTo>
                  <a:lnTo>
                    <a:pt x="294952" y="0"/>
                  </a:lnTo>
                  <a:lnTo>
                    <a:pt x="232610" y="8581"/>
                  </a:lnTo>
                  <a:lnTo>
                    <a:pt x="177142" y="31593"/>
                  </a:lnTo>
                  <a:lnTo>
                    <a:pt x="126454" y="69847"/>
                  </a:lnTo>
                  <a:lnTo>
                    <a:pt x="80957" y="128530"/>
                  </a:lnTo>
                  <a:lnTo>
                    <a:pt x="51346" y="179462"/>
                  </a:lnTo>
                  <a:lnTo>
                    <a:pt x="33885" y="234237"/>
                  </a:lnTo>
                  <a:lnTo>
                    <a:pt x="19171" y="290117"/>
                  </a:lnTo>
                  <a:lnTo>
                    <a:pt x="8119" y="346215"/>
                  </a:lnTo>
                  <a:lnTo>
                    <a:pt x="0" y="407946"/>
                  </a:lnTo>
                  <a:lnTo>
                    <a:pt x="1675" y="459123"/>
                  </a:lnTo>
                  <a:lnTo>
                    <a:pt x="12722" y="520412"/>
                  </a:lnTo>
                  <a:lnTo>
                    <a:pt x="26169" y="577579"/>
                  </a:lnTo>
                  <a:lnTo>
                    <a:pt x="45680" y="633931"/>
                  </a:lnTo>
                  <a:lnTo>
                    <a:pt x="78944" y="692711"/>
                  </a:lnTo>
                  <a:lnTo>
                    <a:pt x="114968" y="744992"/>
                  </a:lnTo>
                  <a:lnTo>
                    <a:pt x="163515" y="784257"/>
                  </a:lnTo>
                  <a:lnTo>
                    <a:pt x="226119" y="817883"/>
                  </a:lnTo>
                  <a:lnTo>
                    <a:pt x="274434" y="826770"/>
                  </a:lnTo>
                  <a:lnTo>
                    <a:pt x="333204" y="829404"/>
                  </a:lnTo>
                  <a:lnTo>
                    <a:pt x="383892" y="824595"/>
                  </a:lnTo>
                  <a:lnTo>
                    <a:pt x="436875" y="804084"/>
                  </a:lnTo>
                  <a:lnTo>
                    <a:pt x="495001" y="774383"/>
                  </a:lnTo>
                  <a:lnTo>
                    <a:pt x="523729" y="754610"/>
                  </a:lnTo>
                  <a:lnTo>
                    <a:pt x="541920" y="746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3109" y="1758259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1523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79979" y="1663502"/>
              <a:ext cx="147400" cy="212838"/>
            </a:xfrm>
            <a:custGeom>
              <a:avLst/>
              <a:gdLst/>
              <a:ahLst/>
              <a:cxnLst/>
              <a:rect l="0" t="0" r="0" b="0"/>
              <a:pathLst>
                <a:path w="147400" h="212838">
                  <a:moveTo>
                    <a:pt x="0" y="73700"/>
                  </a:moveTo>
                  <a:lnTo>
                    <a:pt x="14654" y="132317"/>
                  </a:lnTo>
                  <a:lnTo>
                    <a:pt x="29367" y="185321"/>
                  </a:lnTo>
                  <a:lnTo>
                    <a:pt x="43537" y="212837"/>
                  </a:lnTo>
                  <a:lnTo>
                    <a:pt x="44232" y="212082"/>
                  </a:lnTo>
                  <a:lnTo>
                    <a:pt x="30847" y="155287"/>
                  </a:lnTo>
                  <a:lnTo>
                    <a:pt x="17402" y="101254"/>
                  </a:lnTo>
                  <a:lnTo>
                    <a:pt x="18154" y="65096"/>
                  </a:lnTo>
                  <a:lnTo>
                    <a:pt x="26006" y="46089"/>
                  </a:lnTo>
                  <a:lnTo>
                    <a:pt x="31375" y="37745"/>
                  </a:lnTo>
                  <a:lnTo>
                    <a:pt x="46700" y="25354"/>
                  </a:lnTo>
                  <a:lnTo>
                    <a:pt x="85134" y="786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26504" y="1615799"/>
              <a:ext cx="195673" cy="282151"/>
            </a:xfrm>
            <a:custGeom>
              <a:avLst/>
              <a:gdLst/>
              <a:ahLst/>
              <a:cxnLst/>
              <a:rect l="0" t="0" r="0" b="0"/>
              <a:pathLst>
                <a:path w="195673" h="282151">
                  <a:moveTo>
                    <a:pt x="153558" y="5589"/>
                  </a:moveTo>
                  <a:lnTo>
                    <a:pt x="136790" y="0"/>
                  </a:lnTo>
                  <a:lnTo>
                    <a:pt x="116080" y="3495"/>
                  </a:lnTo>
                  <a:lnTo>
                    <a:pt x="59412" y="31266"/>
                  </a:lnTo>
                  <a:lnTo>
                    <a:pt x="28567" y="52712"/>
                  </a:lnTo>
                  <a:lnTo>
                    <a:pt x="11828" y="70986"/>
                  </a:lnTo>
                  <a:lnTo>
                    <a:pt x="2829" y="93926"/>
                  </a:lnTo>
                  <a:lnTo>
                    <a:pt x="0" y="119719"/>
                  </a:lnTo>
                  <a:lnTo>
                    <a:pt x="6154" y="160548"/>
                  </a:lnTo>
                  <a:lnTo>
                    <a:pt x="28601" y="216266"/>
                  </a:lnTo>
                  <a:lnTo>
                    <a:pt x="43039" y="241943"/>
                  </a:lnTo>
                  <a:lnTo>
                    <a:pt x="61155" y="261154"/>
                  </a:lnTo>
                  <a:lnTo>
                    <a:pt x="96674" y="279534"/>
                  </a:lnTo>
                  <a:lnTo>
                    <a:pt x="120087" y="282150"/>
                  </a:lnTo>
                  <a:lnTo>
                    <a:pt x="178739" y="271244"/>
                  </a:lnTo>
                  <a:lnTo>
                    <a:pt x="195672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43305" y="1368704"/>
              <a:ext cx="47328" cy="579069"/>
            </a:xfrm>
            <a:custGeom>
              <a:avLst/>
              <a:gdLst/>
              <a:ahLst/>
              <a:cxnLst/>
              <a:rect l="0" t="0" r="0" b="0"/>
              <a:pathLst>
                <a:path w="47328" h="579069">
                  <a:moveTo>
                    <a:pt x="5213" y="0"/>
                  </a:moveTo>
                  <a:lnTo>
                    <a:pt x="2094" y="52051"/>
                  </a:lnTo>
                  <a:lnTo>
                    <a:pt x="0" y="105110"/>
                  </a:lnTo>
                  <a:lnTo>
                    <a:pt x="3668" y="154756"/>
                  </a:lnTo>
                  <a:lnTo>
                    <a:pt x="4755" y="202222"/>
                  </a:lnTo>
                  <a:lnTo>
                    <a:pt x="8197" y="253330"/>
                  </a:lnTo>
                  <a:lnTo>
                    <a:pt x="13506" y="302399"/>
                  </a:lnTo>
                  <a:lnTo>
                    <a:pt x="20889" y="360900"/>
                  </a:lnTo>
                  <a:lnTo>
                    <a:pt x="24676" y="414600"/>
                  </a:lnTo>
                  <a:lnTo>
                    <a:pt x="33191" y="472751"/>
                  </a:lnTo>
                  <a:lnTo>
                    <a:pt x="39206" y="535017"/>
                  </a:lnTo>
                  <a:lnTo>
                    <a:pt x="47327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7350" y="1650434"/>
              <a:ext cx="186287" cy="244696"/>
            </a:xfrm>
            <a:custGeom>
              <a:avLst/>
              <a:gdLst/>
              <a:ahLst/>
              <a:cxnLst/>
              <a:rect l="0" t="0" r="0" b="0"/>
              <a:pathLst>
                <a:path w="186287" h="244696">
                  <a:moveTo>
                    <a:pt x="7510" y="170996"/>
                  </a:moveTo>
                  <a:lnTo>
                    <a:pt x="25491" y="155355"/>
                  </a:lnTo>
                  <a:lnTo>
                    <a:pt x="83841" y="117541"/>
                  </a:lnTo>
                  <a:lnTo>
                    <a:pt x="135368" y="90387"/>
                  </a:lnTo>
                  <a:lnTo>
                    <a:pt x="170436" y="70552"/>
                  </a:lnTo>
                  <a:lnTo>
                    <a:pt x="184426" y="52655"/>
                  </a:lnTo>
                  <a:lnTo>
                    <a:pt x="186286" y="42969"/>
                  </a:lnTo>
                  <a:lnTo>
                    <a:pt x="182112" y="22848"/>
                  </a:lnTo>
                  <a:lnTo>
                    <a:pt x="175384" y="14908"/>
                  </a:lnTo>
                  <a:lnTo>
                    <a:pt x="155430" y="2968"/>
                  </a:lnTo>
                  <a:lnTo>
                    <a:pt x="127845" y="0"/>
                  </a:lnTo>
                  <a:lnTo>
                    <a:pt x="98427" y="3751"/>
                  </a:lnTo>
                  <a:lnTo>
                    <a:pt x="63304" y="19016"/>
                  </a:lnTo>
                  <a:lnTo>
                    <a:pt x="37560" y="39527"/>
                  </a:lnTo>
                  <a:lnTo>
                    <a:pt x="16284" y="67311"/>
                  </a:lnTo>
                  <a:lnTo>
                    <a:pt x="3220" y="98940"/>
                  </a:lnTo>
                  <a:lnTo>
                    <a:pt x="0" y="136258"/>
                  </a:lnTo>
                  <a:lnTo>
                    <a:pt x="11879" y="191637"/>
                  </a:lnTo>
                  <a:lnTo>
                    <a:pt x="24660" y="209805"/>
                  </a:lnTo>
                  <a:lnTo>
                    <a:pt x="43208" y="224509"/>
                  </a:lnTo>
                  <a:lnTo>
                    <a:pt x="81128" y="238194"/>
                  </a:lnTo>
                  <a:lnTo>
                    <a:pt x="136392" y="243411"/>
                  </a:lnTo>
                  <a:lnTo>
                    <a:pt x="165437" y="244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62420" y="1604794"/>
              <a:ext cx="244695" cy="342979"/>
            </a:xfrm>
            <a:custGeom>
              <a:avLst/>
              <a:gdLst/>
              <a:ahLst/>
              <a:cxnLst/>
              <a:rect l="0" t="0" r="0" b="0"/>
              <a:pathLst>
                <a:path w="244695" h="342979">
                  <a:moveTo>
                    <a:pt x="191507" y="6066"/>
                  </a:moveTo>
                  <a:lnTo>
                    <a:pt x="157885" y="0"/>
                  </a:lnTo>
                  <a:lnTo>
                    <a:pt x="98100" y="10625"/>
                  </a:lnTo>
                  <a:lnTo>
                    <a:pt x="56073" y="24991"/>
                  </a:lnTo>
                  <a:lnTo>
                    <a:pt x="16684" y="55842"/>
                  </a:lnTo>
                  <a:lnTo>
                    <a:pt x="757" y="82035"/>
                  </a:lnTo>
                  <a:lnTo>
                    <a:pt x="0" y="90637"/>
                  </a:lnTo>
                  <a:lnTo>
                    <a:pt x="5397" y="106434"/>
                  </a:lnTo>
                  <a:lnTo>
                    <a:pt x="21834" y="118134"/>
                  </a:lnTo>
                  <a:lnTo>
                    <a:pt x="83939" y="138934"/>
                  </a:lnTo>
                  <a:lnTo>
                    <a:pt x="139107" y="156487"/>
                  </a:lnTo>
                  <a:lnTo>
                    <a:pt x="199512" y="188958"/>
                  </a:lnTo>
                  <a:lnTo>
                    <a:pt x="239846" y="223707"/>
                  </a:lnTo>
                  <a:lnTo>
                    <a:pt x="243620" y="231878"/>
                  </a:lnTo>
                  <a:lnTo>
                    <a:pt x="244694" y="250316"/>
                  </a:lnTo>
                  <a:lnTo>
                    <a:pt x="238153" y="267090"/>
                  </a:lnTo>
                  <a:lnTo>
                    <a:pt x="226277" y="282344"/>
                  </a:lnTo>
                  <a:lnTo>
                    <a:pt x="198689" y="302915"/>
                  </a:lnTo>
                  <a:lnTo>
                    <a:pt x="148039" y="320939"/>
                  </a:lnTo>
                  <a:lnTo>
                    <a:pt x="92974" y="330176"/>
                  </a:lnTo>
                  <a:lnTo>
                    <a:pt x="32375" y="335269"/>
                  </a:lnTo>
                  <a:lnTo>
                    <a:pt x="12523" y="342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10943" y="2120786"/>
              <a:ext cx="4053472" cy="227069"/>
            </a:xfrm>
            <a:custGeom>
              <a:avLst/>
              <a:gdLst/>
              <a:ahLst/>
              <a:cxnLst/>
              <a:rect l="0" t="0" r="0" b="0"/>
              <a:pathLst>
                <a:path w="4053472" h="227069">
                  <a:moveTo>
                    <a:pt x="4053471" y="132312"/>
                  </a:moveTo>
                  <a:lnTo>
                    <a:pt x="4003039" y="132312"/>
                  </a:lnTo>
                  <a:lnTo>
                    <a:pt x="3946891" y="132312"/>
                  </a:lnTo>
                  <a:lnTo>
                    <a:pt x="3892690" y="132312"/>
                  </a:lnTo>
                  <a:lnTo>
                    <a:pt x="3838417" y="131142"/>
                  </a:lnTo>
                  <a:lnTo>
                    <a:pt x="3778402" y="125076"/>
                  </a:lnTo>
                  <a:lnTo>
                    <a:pt x="3714996" y="121589"/>
                  </a:lnTo>
                  <a:lnTo>
                    <a:pt x="3668681" y="116628"/>
                  </a:lnTo>
                  <a:lnTo>
                    <a:pt x="3620801" y="110523"/>
                  </a:lnTo>
                  <a:lnTo>
                    <a:pt x="3571055" y="105081"/>
                  </a:lnTo>
                  <a:lnTo>
                    <a:pt x="3517750" y="102662"/>
                  </a:lnTo>
                  <a:lnTo>
                    <a:pt x="3462863" y="98467"/>
                  </a:lnTo>
                  <a:lnTo>
                    <a:pt x="3406104" y="92703"/>
                  </a:lnTo>
                  <a:lnTo>
                    <a:pt x="3345782" y="86242"/>
                  </a:lnTo>
                  <a:lnTo>
                    <a:pt x="3283878" y="79471"/>
                  </a:lnTo>
                  <a:lnTo>
                    <a:pt x="3221270" y="72563"/>
                  </a:lnTo>
                  <a:lnTo>
                    <a:pt x="3158349" y="65592"/>
                  </a:lnTo>
                  <a:lnTo>
                    <a:pt x="3125660" y="62096"/>
                  </a:lnTo>
                  <a:lnTo>
                    <a:pt x="3092169" y="58595"/>
                  </a:lnTo>
                  <a:lnTo>
                    <a:pt x="3058144" y="55092"/>
                  </a:lnTo>
                  <a:lnTo>
                    <a:pt x="3022592" y="51586"/>
                  </a:lnTo>
                  <a:lnTo>
                    <a:pt x="2986023" y="48079"/>
                  </a:lnTo>
                  <a:lnTo>
                    <a:pt x="2948775" y="44571"/>
                  </a:lnTo>
                  <a:lnTo>
                    <a:pt x="2911075" y="42233"/>
                  </a:lnTo>
                  <a:lnTo>
                    <a:pt x="2873074" y="40674"/>
                  </a:lnTo>
                  <a:lnTo>
                    <a:pt x="2834871" y="39634"/>
                  </a:lnTo>
                  <a:lnTo>
                    <a:pt x="2796534" y="37772"/>
                  </a:lnTo>
                  <a:lnTo>
                    <a:pt x="2758109" y="35360"/>
                  </a:lnTo>
                  <a:lnTo>
                    <a:pt x="2719623" y="32582"/>
                  </a:lnTo>
                  <a:lnTo>
                    <a:pt x="2681098" y="29561"/>
                  </a:lnTo>
                  <a:lnTo>
                    <a:pt x="2642547" y="26376"/>
                  </a:lnTo>
                  <a:lnTo>
                    <a:pt x="2603978" y="23084"/>
                  </a:lnTo>
                  <a:lnTo>
                    <a:pt x="2564227" y="20889"/>
                  </a:lnTo>
                  <a:lnTo>
                    <a:pt x="2523688" y="19425"/>
                  </a:lnTo>
                  <a:lnTo>
                    <a:pt x="2482624" y="18450"/>
                  </a:lnTo>
                  <a:lnTo>
                    <a:pt x="2441211" y="16630"/>
                  </a:lnTo>
                  <a:lnTo>
                    <a:pt x="2399564" y="14246"/>
                  </a:lnTo>
                  <a:lnTo>
                    <a:pt x="2357761" y="11487"/>
                  </a:lnTo>
                  <a:lnTo>
                    <a:pt x="2314684" y="9648"/>
                  </a:lnTo>
                  <a:lnTo>
                    <a:pt x="2270759" y="8422"/>
                  </a:lnTo>
                  <a:lnTo>
                    <a:pt x="2226268" y="7605"/>
                  </a:lnTo>
                  <a:lnTo>
                    <a:pt x="2182569" y="7060"/>
                  </a:lnTo>
                  <a:lnTo>
                    <a:pt x="2139398" y="6697"/>
                  </a:lnTo>
                  <a:lnTo>
                    <a:pt x="2096580" y="6455"/>
                  </a:lnTo>
                  <a:lnTo>
                    <a:pt x="2052826" y="5123"/>
                  </a:lnTo>
                  <a:lnTo>
                    <a:pt x="2008450" y="3066"/>
                  </a:lnTo>
                  <a:lnTo>
                    <a:pt x="1963657" y="524"/>
                  </a:lnTo>
                  <a:lnTo>
                    <a:pt x="1918588" y="0"/>
                  </a:lnTo>
                  <a:lnTo>
                    <a:pt x="1873333" y="820"/>
                  </a:lnTo>
                  <a:lnTo>
                    <a:pt x="1827956" y="2537"/>
                  </a:lnTo>
                  <a:lnTo>
                    <a:pt x="1782497" y="3681"/>
                  </a:lnTo>
                  <a:lnTo>
                    <a:pt x="1736983" y="4444"/>
                  </a:lnTo>
                  <a:lnTo>
                    <a:pt x="1691432" y="4953"/>
                  </a:lnTo>
                  <a:lnTo>
                    <a:pt x="1647027" y="6462"/>
                  </a:lnTo>
                  <a:lnTo>
                    <a:pt x="1603386" y="8638"/>
                  </a:lnTo>
                  <a:lnTo>
                    <a:pt x="1560254" y="11258"/>
                  </a:lnTo>
                  <a:lnTo>
                    <a:pt x="1516291" y="13005"/>
                  </a:lnTo>
                  <a:lnTo>
                    <a:pt x="1471775" y="14169"/>
                  </a:lnTo>
                  <a:lnTo>
                    <a:pt x="1426889" y="14946"/>
                  </a:lnTo>
                  <a:lnTo>
                    <a:pt x="1381758" y="16633"/>
                  </a:lnTo>
                  <a:lnTo>
                    <a:pt x="1336463" y="18928"/>
                  </a:lnTo>
                  <a:lnTo>
                    <a:pt x="1291058" y="21627"/>
                  </a:lnTo>
                  <a:lnTo>
                    <a:pt x="1245580" y="24597"/>
                  </a:lnTo>
                  <a:lnTo>
                    <a:pt x="1200054" y="27747"/>
                  </a:lnTo>
                  <a:lnTo>
                    <a:pt x="1154495" y="31016"/>
                  </a:lnTo>
                  <a:lnTo>
                    <a:pt x="1108915" y="34366"/>
                  </a:lnTo>
                  <a:lnTo>
                    <a:pt x="1063321" y="37769"/>
                  </a:lnTo>
                  <a:lnTo>
                    <a:pt x="1017716" y="41207"/>
                  </a:lnTo>
                  <a:lnTo>
                    <a:pt x="972105" y="44669"/>
                  </a:lnTo>
                  <a:lnTo>
                    <a:pt x="926491" y="48147"/>
                  </a:lnTo>
                  <a:lnTo>
                    <a:pt x="880873" y="51636"/>
                  </a:lnTo>
                  <a:lnTo>
                    <a:pt x="835253" y="56301"/>
                  </a:lnTo>
                  <a:lnTo>
                    <a:pt x="789632" y="61751"/>
                  </a:lnTo>
                  <a:lnTo>
                    <a:pt x="744010" y="67724"/>
                  </a:lnTo>
                  <a:lnTo>
                    <a:pt x="699558" y="74045"/>
                  </a:lnTo>
                  <a:lnTo>
                    <a:pt x="655885" y="80599"/>
                  </a:lnTo>
                  <a:lnTo>
                    <a:pt x="612731" y="87308"/>
                  </a:lnTo>
                  <a:lnTo>
                    <a:pt x="569924" y="94121"/>
                  </a:lnTo>
                  <a:lnTo>
                    <a:pt x="527348" y="101002"/>
                  </a:lnTo>
                  <a:lnTo>
                    <a:pt x="484926" y="107929"/>
                  </a:lnTo>
                  <a:lnTo>
                    <a:pt x="442607" y="116057"/>
                  </a:lnTo>
                  <a:lnTo>
                    <a:pt x="400356" y="124985"/>
                  </a:lnTo>
                  <a:lnTo>
                    <a:pt x="358151" y="134446"/>
                  </a:lnTo>
                  <a:lnTo>
                    <a:pt x="315976" y="144263"/>
                  </a:lnTo>
                  <a:lnTo>
                    <a:pt x="273822" y="154317"/>
                  </a:lnTo>
                  <a:lnTo>
                    <a:pt x="231681" y="164530"/>
                  </a:lnTo>
                  <a:lnTo>
                    <a:pt x="194228" y="173678"/>
                  </a:lnTo>
                  <a:lnTo>
                    <a:pt x="159901" y="182116"/>
                  </a:lnTo>
                  <a:lnTo>
                    <a:pt x="99143" y="197731"/>
                  </a:lnTo>
                  <a:lnTo>
                    <a:pt x="48743" y="212470"/>
                  </a:lnTo>
                  <a:lnTo>
                    <a:pt x="0" y="22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16154" y="574548"/>
            <a:ext cx="4090924" cy="409092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282570" y="263042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237878" y="2585226"/>
            <a:ext cx="150019" cy="122253"/>
          </a:xfrm>
          <a:custGeom>
            <a:avLst/>
            <a:gdLst/>
            <a:ahLst/>
            <a:cxnLst/>
            <a:rect l="0" t="0" r="0" b="0"/>
            <a:pathLst>
              <a:path w="150019" h="122253">
                <a:moveTo>
                  <a:pt x="76318" y="34724"/>
                </a:moveTo>
                <a:lnTo>
                  <a:pt x="53961" y="34724"/>
                </a:lnTo>
                <a:lnTo>
                  <a:pt x="46206" y="38234"/>
                </a:lnTo>
                <a:lnTo>
                  <a:pt x="34469" y="51492"/>
                </a:lnTo>
                <a:lnTo>
                  <a:pt x="33211" y="58771"/>
                </a:lnTo>
                <a:lnTo>
                  <a:pt x="34712" y="65963"/>
                </a:lnTo>
                <a:lnTo>
                  <a:pt x="38052" y="73098"/>
                </a:lnTo>
                <a:lnTo>
                  <a:pt x="51122" y="84144"/>
                </a:lnTo>
                <a:lnTo>
                  <a:pt x="59521" y="88728"/>
                </a:lnTo>
                <a:lnTo>
                  <a:pt x="78211" y="90702"/>
                </a:lnTo>
                <a:lnTo>
                  <a:pt x="88109" y="89590"/>
                </a:lnTo>
                <a:lnTo>
                  <a:pt x="95877" y="85339"/>
                </a:lnTo>
                <a:lnTo>
                  <a:pt x="107628" y="71258"/>
                </a:lnTo>
                <a:lnTo>
                  <a:pt x="115231" y="38010"/>
                </a:lnTo>
                <a:lnTo>
                  <a:pt x="112788" y="28726"/>
                </a:lnTo>
                <a:lnTo>
                  <a:pt x="107651" y="21367"/>
                </a:lnTo>
                <a:lnTo>
                  <a:pt x="100716" y="15291"/>
                </a:lnTo>
                <a:lnTo>
                  <a:pt x="80533" y="8540"/>
                </a:lnTo>
                <a:lnTo>
                  <a:pt x="57135" y="6709"/>
                </a:lnTo>
                <a:lnTo>
                  <a:pt x="35037" y="9795"/>
                </a:lnTo>
                <a:lnTo>
                  <a:pt x="16637" y="21305"/>
                </a:lnTo>
                <a:lnTo>
                  <a:pt x="8455" y="29287"/>
                </a:lnTo>
                <a:lnTo>
                  <a:pt x="4170" y="38119"/>
                </a:lnTo>
                <a:lnTo>
                  <a:pt x="2528" y="57290"/>
                </a:lnTo>
                <a:lnTo>
                  <a:pt x="8817" y="74389"/>
                </a:lnTo>
                <a:lnTo>
                  <a:pt x="13770" y="82224"/>
                </a:lnTo>
                <a:lnTo>
                  <a:pt x="28632" y="94050"/>
                </a:lnTo>
                <a:lnTo>
                  <a:pt x="66769" y="111173"/>
                </a:lnTo>
                <a:lnTo>
                  <a:pt x="75801" y="111427"/>
                </a:lnTo>
                <a:lnTo>
                  <a:pt x="119982" y="94550"/>
                </a:lnTo>
                <a:lnTo>
                  <a:pt x="133939" y="81201"/>
                </a:lnTo>
                <a:lnTo>
                  <a:pt x="139298" y="72728"/>
                </a:lnTo>
                <a:lnTo>
                  <a:pt x="142134" y="53954"/>
                </a:lnTo>
                <a:lnTo>
                  <a:pt x="141252" y="44035"/>
                </a:lnTo>
                <a:lnTo>
                  <a:pt x="134034" y="26774"/>
                </a:lnTo>
                <a:lnTo>
                  <a:pt x="128833" y="18896"/>
                </a:lnTo>
                <a:lnTo>
                  <a:pt x="113697" y="7022"/>
                </a:lnTo>
                <a:lnTo>
                  <a:pt x="104747" y="2218"/>
                </a:lnTo>
                <a:lnTo>
                  <a:pt x="82324" y="0"/>
                </a:lnTo>
                <a:lnTo>
                  <a:pt x="35390" y="8108"/>
                </a:lnTo>
                <a:lnTo>
                  <a:pt x="26806" y="13470"/>
                </a:lnTo>
                <a:lnTo>
                  <a:pt x="14149" y="28788"/>
                </a:lnTo>
                <a:lnTo>
                  <a:pt x="446" y="57142"/>
                </a:lnTo>
                <a:lnTo>
                  <a:pt x="0" y="66047"/>
                </a:lnTo>
                <a:lnTo>
                  <a:pt x="5744" y="82181"/>
                </a:lnTo>
                <a:lnTo>
                  <a:pt x="22132" y="104417"/>
                </a:lnTo>
                <a:lnTo>
                  <a:pt x="47395" y="120235"/>
                </a:lnTo>
                <a:lnTo>
                  <a:pt x="66973" y="122252"/>
                </a:lnTo>
                <a:lnTo>
                  <a:pt x="108137" y="114015"/>
                </a:lnTo>
                <a:lnTo>
                  <a:pt x="133969" y="98902"/>
                </a:lnTo>
                <a:lnTo>
                  <a:pt x="142885" y="89374"/>
                </a:lnTo>
                <a:lnTo>
                  <a:pt x="150018" y="768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293111" y="566927"/>
            <a:ext cx="0" cy="40954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871855" y="1167002"/>
            <a:ext cx="1452880" cy="14845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82269" y="598423"/>
            <a:ext cx="1410842" cy="5580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293111" y="1093342"/>
            <a:ext cx="1295019" cy="15370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303652" y="598423"/>
            <a:ext cx="1284478" cy="50546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314194" y="1124966"/>
            <a:ext cx="1295019" cy="35165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861313" y="1177544"/>
            <a:ext cx="1410716" cy="34744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2161959" y="4857118"/>
            <a:ext cx="173295" cy="247559"/>
            <a:chOff x="2161959" y="4857118"/>
            <a:chExt cx="173295" cy="247559"/>
          </a:xfrm>
        </p:grpSpPr>
        <p:sp>
          <p:nvSpPr>
            <p:cNvPr id="12" name="Freeform 11"/>
            <p:cNvSpPr/>
            <p:nvPr/>
          </p:nvSpPr>
          <p:spPr>
            <a:xfrm>
              <a:off x="2161959" y="4857118"/>
              <a:ext cx="173295" cy="247559"/>
            </a:xfrm>
            <a:custGeom>
              <a:avLst/>
              <a:gdLst/>
              <a:ahLst/>
              <a:cxnLst/>
              <a:rect l="0" t="0" r="0" b="0"/>
              <a:pathLst>
                <a:path w="173295" h="247559">
                  <a:moveTo>
                    <a:pt x="68009" y="36988"/>
                  </a:moveTo>
                  <a:lnTo>
                    <a:pt x="52368" y="54969"/>
                  </a:lnTo>
                  <a:lnTo>
                    <a:pt x="27576" y="106729"/>
                  </a:lnTo>
                  <a:lnTo>
                    <a:pt x="10543" y="160425"/>
                  </a:lnTo>
                  <a:lnTo>
                    <a:pt x="2846" y="212972"/>
                  </a:lnTo>
                  <a:lnTo>
                    <a:pt x="0" y="224501"/>
                  </a:lnTo>
                  <a:lnTo>
                    <a:pt x="443" y="229847"/>
                  </a:lnTo>
                  <a:lnTo>
                    <a:pt x="3078" y="231071"/>
                  </a:lnTo>
                  <a:lnTo>
                    <a:pt x="7174" y="229548"/>
                  </a:lnTo>
                  <a:lnTo>
                    <a:pt x="14846" y="215377"/>
                  </a:lnTo>
                  <a:lnTo>
                    <a:pt x="36378" y="152749"/>
                  </a:lnTo>
                  <a:lnTo>
                    <a:pt x="43819" y="118081"/>
                  </a:lnTo>
                  <a:lnTo>
                    <a:pt x="47899" y="92917"/>
                  </a:lnTo>
                  <a:lnTo>
                    <a:pt x="70488" y="37420"/>
                  </a:lnTo>
                  <a:lnTo>
                    <a:pt x="81742" y="5530"/>
                  </a:lnTo>
                  <a:lnTo>
                    <a:pt x="86523" y="808"/>
                  </a:lnTo>
                  <a:lnTo>
                    <a:pt x="92050" y="0"/>
                  </a:lnTo>
                  <a:lnTo>
                    <a:pt x="98074" y="1801"/>
                  </a:lnTo>
                  <a:lnTo>
                    <a:pt x="103260" y="7681"/>
                  </a:lnTo>
                  <a:lnTo>
                    <a:pt x="127376" y="68619"/>
                  </a:lnTo>
                  <a:lnTo>
                    <a:pt x="148702" y="131748"/>
                  </a:lnTo>
                  <a:lnTo>
                    <a:pt x="159641" y="176979"/>
                  </a:lnTo>
                  <a:lnTo>
                    <a:pt x="170824" y="237549"/>
                  </a:lnTo>
                  <a:lnTo>
                    <a:pt x="173294" y="247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0497" y="502044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566466" y="803427"/>
            <a:ext cx="232225" cy="298163"/>
          </a:xfrm>
          <a:custGeom>
            <a:avLst/>
            <a:gdLst/>
            <a:ahLst/>
            <a:cxnLst/>
            <a:rect l="0" t="0" r="0" b="0"/>
            <a:pathLst>
              <a:path w="232225" h="298163">
                <a:moveTo>
                  <a:pt x="0" y="142492"/>
                </a:moveTo>
                <a:lnTo>
                  <a:pt x="25194" y="196367"/>
                </a:lnTo>
                <a:lnTo>
                  <a:pt x="44664" y="234373"/>
                </a:lnTo>
                <a:lnTo>
                  <a:pt x="60807" y="260573"/>
                </a:lnTo>
                <a:lnTo>
                  <a:pt x="76118" y="287443"/>
                </a:lnTo>
                <a:lnTo>
                  <a:pt x="84133" y="298162"/>
                </a:lnTo>
                <a:lnTo>
                  <a:pt x="82995" y="297745"/>
                </a:lnTo>
                <a:lnTo>
                  <a:pt x="79896" y="295127"/>
                </a:lnTo>
                <a:lnTo>
                  <a:pt x="56103" y="236323"/>
                </a:lnTo>
                <a:lnTo>
                  <a:pt x="33009" y="178895"/>
                </a:lnTo>
                <a:lnTo>
                  <a:pt x="11178" y="122070"/>
                </a:lnTo>
                <a:lnTo>
                  <a:pt x="3312" y="86918"/>
                </a:lnTo>
                <a:lnTo>
                  <a:pt x="3811" y="61641"/>
                </a:lnTo>
                <a:lnTo>
                  <a:pt x="17247" y="28849"/>
                </a:lnTo>
                <a:lnTo>
                  <a:pt x="29502" y="11656"/>
                </a:lnTo>
                <a:lnTo>
                  <a:pt x="48987" y="2454"/>
                </a:lnTo>
                <a:lnTo>
                  <a:pt x="60734" y="0"/>
                </a:lnTo>
                <a:lnTo>
                  <a:pt x="83144" y="3513"/>
                </a:lnTo>
                <a:lnTo>
                  <a:pt x="94034" y="7726"/>
                </a:lnTo>
                <a:lnTo>
                  <a:pt x="109253" y="21765"/>
                </a:lnTo>
                <a:lnTo>
                  <a:pt x="114949" y="30422"/>
                </a:lnTo>
                <a:lnTo>
                  <a:pt x="118159" y="49399"/>
                </a:lnTo>
                <a:lnTo>
                  <a:pt x="114516" y="69532"/>
                </a:lnTo>
                <a:lnTo>
                  <a:pt x="86642" y="121533"/>
                </a:lnTo>
                <a:lnTo>
                  <a:pt x="70093" y="136296"/>
                </a:lnTo>
                <a:lnTo>
                  <a:pt x="56888" y="143248"/>
                </a:lnTo>
                <a:lnTo>
                  <a:pt x="56643" y="141826"/>
                </a:lnTo>
                <a:lnTo>
                  <a:pt x="58819" y="138539"/>
                </a:lnTo>
                <a:lnTo>
                  <a:pt x="115816" y="117887"/>
                </a:lnTo>
                <a:lnTo>
                  <a:pt x="136871" y="117128"/>
                </a:lnTo>
                <a:lnTo>
                  <a:pt x="157928" y="121861"/>
                </a:lnTo>
                <a:lnTo>
                  <a:pt x="188343" y="137679"/>
                </a:lnTo>
                <a:lnTo>
                  <a:pt x="227501" y="170859"/>
                </a:lnTo>
                <a:lnTo>
                  <a:pt x="231216" y="178951"/>
                </a:lnTo>
                <a:lnTo>
                  <a:pt x="232224" y="197300"/>
                </a:lnTo>
                <a:lnTo>
                  <a:pt x="220625" y="227362"/>
                </a:lnTo>
                <a:lnTo>
                  <a:pt x="196781" y="252907"/>
                </a:lnTo>
                <a:lnTo>
                  <a:pt x="146969" y="278190"/>
                </a:lnTo>
                <a:lnTo>
                  <a:pt x="94756" y="28989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213273" y="275022"/>
            <a:ext cx="237795" cy="231977"/>
          </a:xfrm>
          <a:custGeom>
            <a:avLst/>
            <a:gdLst/>
            <a:ahLst/>
            <a:cxnLst/>
            <a:rect l="0" t="0" r="0" b="0"/>
            <a:pathLst>
              <a:path w="237795" h="231977">
                <a:moveTo>
                  <a:pt x="143037" y="18130"/>
                </a:moveTo>
                <a:lnTo>
                  <a:pt x="131859" y="6952"/>
                </a:lnTo>
                <a:lnTo>
                  <a:pt x="113892" y="1464"/>
                </a:lnTo>
                <a:lnTo>
                  <a:pt x="102550" y="0"/>
                </a:lnTo>
                <a:lnTo>
                  <a:pt x="80590" y="4613"/>
                </a:lnTo>
                <a:lnTo>
                  <a:pt x="59131" y="15632"/>
                </a:lnTo>
                <a:lnTo>
                  <a:pt x="11798" y="55713"/>
                </a:lnTo>
                <a:lnTo>
                  <a:pt x="2821" y="79677"/>
                </a:lnTo>
                <a:lnTo>
                  <a:pt x="0" y="107486"/>
                </a:lnTo>
                <a:lnTo>
                  <a:pt x="10713" y="164818"/>
                </a:lnTo>
                <a:lnTo>
                  <a:pt x="26101" y="191315"/>
                </a:lnTo>
                <a:lnTo>
                  <a:pt x="45478" y="213984"/>
                </a:lnTo>
                <a:lnTo>
                  <a:pt x="71627" y="229929"/>
                </a:lnTo>
                <a:lnTo>
                  <a:pt x="91412" y="231976"/>
                </a:lnTo>
                <a:lnTo>
                  <a:pt x="144341" y="220726"/>
                </a:lnTo>
                <a:lnTo>
                  <a:pt x="204762" y="204008"/>
                </a:lnTo>
                <a:lnTo>
                  <a:pt x="237794" y="1971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661908" y="739832"/>
            <a:ext cx="297995" cy="258731"/>
          </a:xfrm>
          <a:custGeom>
            <a:avLst/>
            <a:gdLst/>
            <a:ahLst/>
            <a:cxnLst/>
            <a:rect l="0" t="0" r="0" b="0"/>
            <a:pathLst>
              <a:path w="297995" h="258731">
                <a:moveTo>
                  <a:pt x="73636" y="258730"/>
                </a:moveTo>
                <a:lnTo>
                  <a:pt x="65302" y="221252"/>
                </a:lnTo>
                <a:lnTo>
                  <a:pt x="54991" y="163414"/>
                </a:lnTo>
                <a:lnTo>
                  <a:pt x="38714" y="113647"/>
                </a:lnTo>
                <a:lnTo>
                  <a:pt x="13751" y="52927"/>
                </a:lnTo>
                <a:lnTo>
                  <a:pt x="1787" y="34291"/>
                </a:lnTo>
                <a:lnTo>
                  <a:pt x="0" y="26046"/>
                </a:lnTo>
                <a:lnTo>
                  <a:pt x="1149" y="18209"/>
                </a:lnTo>
                <a:lnTo>
                  <a:pt x="4254" y="10645"/>
                </a:lnTo>
                <a:lnTo>
                  <a:pt x="11003" y="5603"/>
                </a:lnTo>
                <a:lnTo>
                  <a:pt x="30981" y="0"/>
                </a:lnTo>
                <a:lnTo>
                  <a:pt x="81934" y="4808"/>
                </a:lnTo>
                <a:lnTo>
                  <a:pt x="137059" y="17023"/>
                </a:lnTo>
                <a:lnTo>
                  <a:pt x="193009" y="30701"/>
                </a:lnTo>
                <a:lnTo>
                  <a:pt x="239545" y="53073"/>
                </a:lnTo>
                <a:lnTo>
                  <a:pt x="279899" y="86949"/>
                </a:lnTo>
                <a:lnTo>
                  <a:pt x="295927" y="113465"/>
                </a:lnTo>
                <a:lnTo>
                  <a:pt x="297994" y="136456"/>
                </a:lnTo>
                <a:lnTo>
                  <a:pt x="289789" y="183754"/>
                </a:lnTo>
                <a:lnTo>
                  <a:pt x="284418" y="192368"/>
                </a:lnTo>
                <a:lnTo>
                  <a:pt x="240733" y="224370"/>
                </a:lnTo>
                <a:lnTo>
                  <a:pt x="210104" y="239320"/>
                </a:lnTo>
                <a:lnTo>
                  <a:pt x="157863" y="24820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931868" y="2670343"/>
            <a:ext cx="231934" cy="230861"/>
          </a:xfrm>
          <a:custGeom>
            <a:avLst/>
            <a:gdLst/>
            <a:ahLst/>
            <a:cxnLst/>
            <a:rect l="0" t="0" r="0" b="0"/>
            <a:pathLst>
              <a:path w="231934" h="230861">
                <a:moveTo>
                  <a:pt x="140173" y="12778"/>
                </a:moveTo>
                <a:lnTo>
                  <a:pt x="117816" y="12779"/>
                </a:lnTo>
                <a:lnTo>
                  <a:pt x="100601" y="19018"/>
                </a:lnTo>
                <a:lnTo>
                  <a:pt x="56063" y="49865"/>
                </a:lnTo>
                <a:lnTo>
                  <a:pt x="25076" y="90684"/>
                </a:lnTo>
                <a:lnTo>
                  <a:pt x="2014" y="137871"/>
                </a:lnTo>
                <a:lnTo>
                  <a:pt x="0" y="162742"/>
                </a:lnTo>
                <a:lnTo>
                  <a:pt x="4175" y="187053"/>
                </a:lnTo>
                <a:lnTo>
                  <a:pt x="13829" y="205658"/>
                </a:lnTo>
                <a:lnTo>
                  <a:pt x="29038" y="218605"/>
                </a:lnTo>
                <a:lnTo>
                  <a:pt x="48665" y="227090"/>
                </a:lnTo>
                <a:lnTo>
                  <a:pt x="72987" y="230860"/>
                </a:lnTo>
                <a:lnTo>
                  <a:pt x="96275" y="226297"/>
                </a:lnTo>
                <a:lnTo>
                  <a:pt x="125996" y="210574"/>
                </a:lnTo>
                <a:lnTo>
                  <a:pt x="179772" y="167389"/>
                </a:lnTo>
                <a:lnTo>
                  <a:pt x="215881" y="117627"/>
                </a:lnTo>
                <a:lnTo>
                  <a:pt x="228766" y="85179"/>
                </a:lnTo>
                <a:lnTo>
                  <a:pt x="231933" y="47618"/>
                </a:lnTo>
                <a:lnTo>
                  <a:pt x="228528" y="24753"/>
                </a:lnTo>
                <a:lnTo>
                  <a:pt x="223643" y="16082"/>
                </a:lnTo>
                <a:lnTo>
                  <a:pt x="208856" y="3328"/>
                </a:lnTo>
                <a:lnTo>
                  <a:pt x="184347" y="0"/>
                </a:lnTo>
                <a:lnTo>
                  <a:pt x="129644" y="225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906279" y="252683"/>
            <a:ext cx="3411401" cy="561542"/>
            <a:chOff x="4906279" y="252683"/>
            <a:chExt cx="3411401" cy="561542"/>
          </a:xfrm>
        </p:grpSpPr>
        <p:sp>
          <p:nvSpPr>
            <p:cNvPr id="19" name="Freeform 18"/>
            <p:cNvSpPr/>
            <p:nvPr/>
          </p:nvSpPr>
          <p:spPr>
            <a:xfrm>
              <a:off x="5651608" y="354634"/>
              <a:ext cx="233823" cy="283650"/>
            </a:xfrm>
            <a:custGeom>
              <a:avLst/>
              <a:gdLst/>
              <a:ahLst/>
              <a:cxnLst/>
              <a:rect l="0" t="0" r="0" b="0"/>
              <a:pathLst>
                <a:path w="233823" h="283650">
                  <a:moveTo>
                    <a:pt x="149594" y="55977"/>
                  </a:moveTo>
                  <a:lnTo>
                    <a:pt x="120285" y="17603"/>
                  </a:lnTo>
                  <a:lnTo>
                    <a:pt x="94506" y="1973"/>
                  </a:lnTo>
                  <a:lnTo>
                    <a:pt x="74808" y="0"/>
                  </a:lnTo>
                  <a:lnTo>
                    <a:pt x="55525" y="4192"/>
                  </a:lnTo>
                  <a:lnTo>
                    <a:pt x="24081" y="25947"/>
                  </a:lnTo>
                  <a:lnTo>
                    <a:pt x="16785" y="32448"/>
                  </a:lnTo>
                  <a:lnTo>
                    <a:pt x="929" y="69542"/>
                  </a:lnTo>
                  <a:lnTo>
                    <a:pt x="0" y="117578"/>
                  </a:lnTo>
                  <a:lnTo>
                    <a:pt x="10166" y="170570"/>
                  </a:lnTo>
                  <a:lnTo>
                    <a:pt x="26560" y="221766"/>
                  </a:lnTo>
                  <a:lnTo>
                    <a:pt x="32476" y="233183"/>
                  </a:lnTo>
                  <a:lnTo>
                    <a:pt x="48408" y="248989"/>
                  </a:lnTo>
                  <a:lnTo>
                    <a:pt x="91425" y="278706"/>
                  </a:lnTo>
                  <a:lnTo>
                    <a:pt x="114772" y="283649"/>
                  </a:lnTo>
                  <a:lnTo>
                    <a:pt x="148635" y="280843"/>
                  </a:lnTo>
                  <a:lnTo>
                    <a:pt x="180895" y="267013"/>
                  </a:lnTo>
                  <a:lnTo>
                    <a:pt x="233822" y="224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03253" y="418697"/>
              <a:ext cx="150717" cy="194981"/>
            </a:xfrm>
            <a:custGeom>
              <a:avLst/>
              <a:gdLst/>
              <a:ahLst/>
              <a:cxnLst/>
              <a:rect l="0" t="0" r="0" b="0"/>
              <a:pathLst>
                <a:path w="150717" h="194981">
                  <a:moveTo>
                    <a:pt x="34819" y="86670"/>
                  </a:moveTo>
                  <a:lnTo>
                    <a:pt x="95930" y="68712"/>
                  </a:lnTo>
                  <a:lnTo>
                    <a:pt x="127795" y="57303"/>
                  </a:lnTo>
                  <a:lnTo>
                    <a:pt x="144772" y="45932"/>
                  </a:lnTo>
                  <a:lnTo>
                    <a:pt x="149065" y="38455"/>
                  </a:lnTo>
                  <a:lnTo>
                    <a:pt x="150716" y="20787"/>
                  </a:lnTo>
                  <a:lnTo>
                    <a:pt x="147179" y="13503"/>
                  </a:lnTo>
                  <a:lnTo>
                    <a:pt x="133890" y="2289"/>
                  </a:lnTo>
                  <a:lnTo>
                    <a:pt x="125433" y="0"/>
                  </a:lnTo>
                  <a:lnTo>
                    <a:pt x="95593" y="2369"/>
                  </a:lnTo>
                  <a:lnTo>
                    <a:pt x="59975" y="11649"/>
                  </a:lnTo>
                  <a:lnTo>
                    <a:pt x="25794" y="35153"/>
                  </a:lnTo>
                  <a:lnTo>
                    <a:pt x="18274" y="41797"/>
                  </a:lnTo>
                  <a:lnTo>
                    <a:pt x="2101" y="73505"/>
                  </a:lnTo>
                  <a:lnTo>
                    <a:pt x="0" y="99146"/>
                  </a:lnTo>
                  <a:lnTo>
                    <a:pt x="4136" y="124971"/>
                  </a:lnTo>
                  <a:lnTo>
                    <a:pt x="19619" y="158070"/>
                  </a:lnTo>
                  <a:lnTo>
                    <a:pt x="32353" y="175335"/>
                  </a:lnTo>
                  <a:lnTo>
                    <a:pt x="58265" y="192620"/>
                  </a:lnTo>
                  <a:lnTo>
                    <a:pt x="81115" y="194980"/>
                  </a:lnTo>
                  <a:lnTo>
                    <a:pt x="129576" y="191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32829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17057" y="475102"/>
              <a:ext cx="189514" cy="156608"/>
            </a:xfrm>
            <a:custGeom>
              <a:avLst/>
              <a:gdLst/>
              <a:ahLst/>
              <a:cxnLst/>
              <a:rect l="0" t="0" r="0" b="0"/>
              <a:pathLst>
                <a:path w="189514" h="156608">
                  <a:moveTo>
                    <a:pt x="0" y="51322"/>
                  </a:moveTo>
                  <a:lnTo>
                    <a:pt x="14654" y="109939"/>
                  </a:lnTo>
                  <a:lnTo>
                    <a:pt x="25858" y="147519"/>
                  </a:lnTo>
                  <a:lnTo>
                    <a:pt x="21920" y="106552"/>
                  </a:lnTo>
                  <a:lnTo>
                    <a:pt x="32623" y="51663"/>
                  </a:lnTo>
                  <a:lnTo>
                    <a:pt x="51418" y="9276"/>
                  </a:lnTo>
                  <a:lnTo>
                    <a:pt x="58845" y="3404"/>
                  </a:lnTo>
                  <a:lnTo>
                    <a:pt x="67306" y="660"/>
                  </a:lnTo>
                  <a:lnTo>
                    <a:pt x="76456" y="0"/>
                  </a:lnTo>
                  <a:lnTo>
                    <a:pt x="95981" y="5506"/>
                  </a:lnTo>
                  <a:lnTo>
                    <a:pt x="115188" y="16921"/>
                  </a:lnTo>
                  <a:lnTo>
                    <a:pt x="137985" y="43079"/>
                  </a:lnTo>
                  <a:lnTo>
                    <a:pt x="171663" y="104166"/>
                  </a:lnTo>
                  <a:lnTo>
                    <a:pt x="189513" y="156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69741" y="252683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065" y="162900"/>
                  </a:lnTo>
                  <a:lnTo>
                    <a:pt x="10095" y="216983"/>
                  </a:lnTo>
                  <a:lnTo>
                    <a:pt x="15989" y="270052"/>
                  </a:lnTo>
                  <a:lnTo>
                    <a:pt x="21225" y="330811"/>
                  </a:lnTo>
                  <a:lnTo>
                    <a:pt x="29166" y="364350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74984" y="40008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5" y="0"/>
                  </a:lnTo>
                  <a:lnTo>
                    <a:pt x="101479" y="0"/>
                  </a:lnTo>
                  <a:lnTo>
                    <a:pt x="467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75026" y="452725"/>
              <a:ext cx="168457" cy="149848"/>
            </a:xfrm>
            <a:custGeom>
              <a:avLst/>
              <a:gdLst/>
              <a:ahLst/>
              <a:cxnLst/>
              <a:rect l="0" t="0" r="0" b="0"/>
              <a:pathLst>
                <a:path w="168457" h="149848">
                  <a:moveTo>
                    <a:pt x="0" y="42114"/>
                  </a:moveTo>
                  <a:lnTo>
                    <a:pt x="25193" y="95989"/>
                  </a:lnTo>
                  <a:lnTo>
                    <a:pt x="45244" y="147561"/>
                  </a:lnTo>
                  <a:lnTo>
                    <a:pt x="47710" y="149847"/>
                  </a:lnTo>
                  <a:lnTo>
                    <a:pt x="49354" y="146691"/>
                  </a:lnTo>
                  <a:lnTo>
                    <a:pt x="52209" y="95400"/>
                  </a:lnTo>
                  <a:lnTo>
                    <a:pt x="54854" y="56472"/>
                  </a:lnTo>
                  <a:lnTo>
                    <a:pt x="63764" y="33288"/>
                  </a:lnTo>
                  <a:lnTo>
                    <a:pt x="78642" y="17524"/>
                  </a:lnTo>
                  <a:lnTo>
                    <a:pt x="87523" y="11683"/>
                  </a:lnTo>
                  <a:lnTo>
                    <a:pt x="139124" y="230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82619" y="462837"/>
              <a:ext cx="203019" cy="155013"/>
            </a:xfrm>
            <a:custGeom>
              <a:avLst/>
              <a:gdLst/>
              <a:ahLst/>
              <a:cxnLst/>
              <a:rect l="0" t="0" r="0" b="0"/>
              <a:pathLst>
                <a:path w="203019" h="155013">
                  <a:moveTo>
                    <a:pt x="150376" y="53059"/>
                  </a:moveTo>
                  <a:lnTo>
                    <a:pt x="144786" y="30702"/>
                  </a:lnTo>
                  <a:lnTo>
                    <a:pt x="129564" y="13487"/>
                  </a:lnTo>
                  <a:lnTo>
                    <a:pt x="118954" y="5620"/>
                  </a:lnTo>
                  <a:lnTo>
                    <a:pt x="97806" y="0"/>
                  </a:lnTo>
                  <a:lnTo>
                    <a:pt x="76708" y="2571"/>
                  </a:lnTo>
                  <a:lnTo>
                    <a:pt x="46270" y="17172"/>
                  </a:lnTo>
                  <a:lnTo>
                    <a:pt x="29627" y="29700"/>
                  </a:lnTo>
                  <a:lnTo>
                    <a:pt x="17551" y="49306"/>
                  </a:lnTo>
                  <a:lnTo>
                    <a:pt x="266" y="94432"/>
                  </a:lnTo>
                  <a:lnTo>
                    <a:pt x="0" y="105207"/>
                  </a:lnTo>
                  <a:lnTo>
                    <a:pt x="5943" y="126539"/>
                  </a:lnTo>
                  <a:lnTo>
                    <a:pt x="19503" y="141479"/>
                  </a:lnTo>
                  <a:lnTo>
                    <a:pt x="28032" y="147100"/>
                  </a:lnTo>
                  <a:lnTo>
                    <a:pt x="62393" y="155012"/>
                  </a:lnTo>
                  <a:lnTo>
                    <a:pt x="82416" y="150624"/>
                  </a:lnTo>
                  <a:lnTo>
                    <a:pt x="91031" y="146178"/>
                  </a:lnTo>
                  <a:lnTo>
                    <a:pt x="103723" y="128760"/>
                  </a:lnTo>
                  <a:lnTo>
                    <a:pt x="121403" y="85040"/>
                  </a:lnTo>
                  <a:lnTo>
                    <a:pt x="124042" y="82568"/>
                  </a:lnTo>
                  <a:lnTo>
                    <a:pt x="125801" y="85600"/>
                  </a:lnTo>
                  <a:lnTo>
                    <a:pt x="126973" y="92301"/>
                  </a:lnTo>
                  <a:lnTo>
                    <a:pt x="139802" y="112909"/>
                  </a:lnTo>
                  <a:lnTo>
                    <a:pt x="164011" y="128244"/>
                  </a:lnTo>
                  <a:lnTo>
                    <a:pt x="203018" y="137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87833" y="263212"/>
              <a:ext cx="39919" cy="315856"/>
            </a:xfrm>
            <a:custGeom>
              <a:avLst/>
              <a:gdLst/>
              <a:ahLst/>
              <a:cxnLst/>
              <a:rect l="0" t="0" r="0" b="0"/>
              <a:pathLst>
                <a:path w="39919" h="315856">
                  <a:moveTo>
                    <a:pt x="8332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6" y="144850"/>
                  </a:lnTo>
                  <a:lnTo>
                    <a:pt x="18791" y="205864"/>
                  </a:lnTo>
                  <a:lnTo>
                    <a:pt x="26949" y="262976"/>
                  </a:lnTo>
                  <a:lnTo>
                    <a:pt x="31786" y="295898"/>
                  </a:lnTo>
                  <a:lnTo>
                    <a:pt x="399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58187" y="428333"/>
              <a:ext cx="248633" cy="195029"/>
            </a:xfrm>
            <a:custGeom>
              <a:avLst/>
              <a:gdLst/>
              <a:ahLst/>
              <a:cxnLst/>
              <a:rect l="0" t="0" r="0" b="0"/>
              <a:pathLst>
                <a:path w="248633" h="195029">
                  <a:moveTo>
                    <a:pt x="143347" y="55977"/>
                  </a:moveTo>
                  <a:lnTo>
                    <a:pt x="114038" y="17604"/>
                  </a:lnTo>
                  <a:lnTo>
                    <a:pt x="88259" y="1974"/>
                  </a:lnTo>
                  <a:lnTo>
                    <a:pt x="68560" y="0"/>
                  </a:lnTo>
                  <a:lnTo>
                    <a:pt x="58394" y="1112"/>
                  </a:lnTo>
                  <a:lnTo>
                    <a:pt x="40859" y="11706"/>
                  </a:lnTo>
                  <a:lnTo>
                    <a:pt x="17833" y="40520"/>
                  </a:lnTo>
                  <a:lnTo>
                    <a:pt x="5675" y="65485"/>
                  </a:lnTo>
                  <a:lnTo>
                    <a:pt x="0" y="105848"/>
                  </a:lnTo>
                  <a:lnTo>
                    <a:pt x="6377" y="146273"/>
                  </a:lnTo>
                  <a:lnTo>
                    <a:pt x="16570" y="169808"/>
                  </a:lnTo>
                  <a:lnTo>
                    <a:pt x="32019" y="185728"/>
                  </a:lnTo>
                  <a:lnTo>
                    <a:pt x="41052" y="191611"/>
                  </a:lnTo>
                  <a:lnTo>
                    <a:pt x="60448" y="195028"/>
                  </a:lnTo>
                  <a:lnTo>
                    <a:pt x="80766" y="191477"/>
                  </a:lnTo>
                  <a:lnTo>
                    <a:pt x="110766" y="176324"/>
                  </a:lnTo>
                  <a:lnTo>
                    <a:pt x="134993" y="155846"/>
                  </a:lnTo>
                  <a:lnTo>
                    <a:pt x="155819" y="126902"/>
                  </a:lnTo>
                  <a:lnTo>
                    <a:pt x="165657" y="102317"/>
                  </a:lnTo>
                  <a:lnTo>
                    <a:pt x="168749" y="98569"/>
                  </a:lnTo>
                  <a:lnTo>
                    <a:pt x="170809" y="100750"/>
                  </a:lnTo>
                  <a:lnTo>
                    <a:pt x="172184" y="106883"/>
                  </a:lnTo>
                  <a:lnTo>
                    <a:pt x="185296" y="126692"/>
                  </a:lnTo>
                  <a:lnTo>
                    <a:pt x="225819" y="158212"/>
                  </a:lnTo>
                  <a:lnTo>
                    <a:pt x="248632" y="171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7447" y="439535"/>
              <a:ext cx="167300" cy="192175"/>
            </a:xfrm>
            <a:custGeom>
              <a:avLst/>
              <a:gdLst/>
              <a:ahLst/>
              <a:cxnLst/>
              <a:rect l="0" t="0" r="0" b="0"/>
              <a:pathLst>
                <a:path w="167300" h="192175">
                  <a:moveTo>
                    <a:pt x="9372" y="44775"/>
                  </a:moveTo>
                  <a:lnTo>
                    <a:pt x="1038" y="82253"/>
                  </a:lnTo>
                  <a:lnTo>
                    <a:pt x="2613" y="117101"/>
                  </a:lnTo>
                  <a:lnTo>
                    <a:pt x="14547" y="163917"/>
                  </a:lnTo>
                  <a:lnTo>
                    <a:pt x="4695" y="135811"/>
                  </a:lnTo>
                  <a:lnTo>
                    <a:pt x="0" y="87108"/>
                  </a:lnTo>
                  <a:lnTo>
                    <a:pt x="1526" y="42760"/>
                  </a:lnTo>
                  <a:lnTo>
                    <a:pt x="10173" y="22043"/>
                  </a:lnTo>
                  <a:lnTo>
                    <a:pt x="24936" y="8156"/>
                  </a:lnTo>
                  <a:lnTo>
                    <a:pt x="33786" y="2815"/>
                  </a:lnTo>
                  <a:lnTo>
                    <a:pt x="56098" y="0"/>
                  </a:lnTo>
                  <a:lnTo>
                    <a:pt x="79271" y="3818"/>
                  </a:lnTo>
                  <a:lnTo>
                    <a:pt x="97370" y="13314"/>
                  </a:lnTo>
                  <a:lnTo>
                    <a:pt x="120713" y="37403"/>
                  </a:lnTo>
                  <a:lnTo>
                    <a:pt x="145191" y="95638"/>
                  </a:lnTo>
                  <a:lnTo>
                    <a:pt x="162481" y="149826"/>
                  </a:lnTo>
                  <a:lnTo>
                    <a:pt x="167299" y="192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12103" y="439090"/>
              <a:ext cx="257657" cy="375135"/>
            </a:xfrm>
            <a:custGeom>
              <a:avLst/>
              <a:gdLst/>
              <a:ahLst/>
              <a:cxnLst/>
              <a:rect l="0" t="0" r="0" b="0"/>
              <a:pathLst>
                <a:path w="257657" h="375135">
                  <a:moveTo>
                    <a:pt x="221099" y="97863"/>
                  </a:moveTo>
                  <a:lnTo>
                    <a:pt x="217979" y="55171"/>
                  </a:lnTo>
                  <a:lnTo>
                    <a:pt x="211524" y="35605"/>
                  </a:lnTo>
                  <a:lnTo>
                    <a:pt x="200855" y="19110"/>
                  </a:lnTo>
                  <a:lnTo>
                    <a:pt x="185196" y="7100"/>
                  </a:lnTo>
                  <a:lnTo>
                    <a:pt x="176106" y="2259"/>
                  </a:lnTo>
                  <a:lnTo>
                    <a:pt x="156649" y="0"/>
                  </a:lnTo>
                  <a:lnTo>
                    <a:pt x="136303" y="4066"/>
                  </a:lnTo>
                  <a:lnTo>
                    <a:pt x="115561" y="13671"/>
                  </a:lnTo>
                  <a:lnTo>
                    <a:pt x="89743" y="37822"/>
                  </a:lnTo>
                  <a:lnTo>
                    <a:pt x="80831" y="60260"/>
                  </a:lnTo>
                  <a:lnTo>
                    <a:pt x="78040" y="85830"/>
                  </a:lnTo>
                  <a:lnTo>
                    <a:pt x="84214" y="125363"/>
                  </a:lnTo>
                  <a:lnTo>
                    <a:pt x="94360" y="148690"/>
                  </a:lnTo>
                  <a:lnTo>
                    <a:pt x="109789" y="164516"/>
                  </a:lnTo>
                  <a:lnTo>
                    <a:pt x="118816" y="170375"/>
                  </a:lnTo>
                  <a:lnTo>
                    <a:pt x="127174" y="171940"/>
                  </a:lnTo>
                  <a:lnTo>
                    <a:pt x="135086" y="170645"/>
                  </a:lnTo>
                  <a:lnTo>
                    <a:pt x="150115" y="162966"/>
                  </a:lnTo>
                  <a:lnTo>
                    <a:pt x="185899" y="132288"/>
                  </a:lnTo>
                  <a:lnTo>
                    <a:pt x="201441" y="106113"/>
                  </a:lnTo>
                  <a:lnTo>
                    <a:pt x="205653" y="104533"/>
                  </a:lnTo>
                  <a:lnTo>
                    <a:pt x="209632" y="108159"/>
                  </a:lnTo>
                  <a:lnTo>
                    <a:pt x="227994" y="160267"/>
                  </a:lnTo>
                  <a:lnTo>
                    <a:pt x="245649" y="222486"/>
                  </a:lnTo>
                  <a:lnTo>
                    <a:pt x="254878" y="284954"/>
                  </a:lnTo>
                  <a:lnTo>
                    <a:pt x="257656" y="296290"/>
                  </a:lnTo>
                  <a:lnTo>
                    <a:pt x="254504" y="321363"/>
                  </a:lnTo>
                  <a:lnTo>
                    <a:pt x="250388" y="334601"/>
                  </a:lnTo>
                  <a:lnTo>
                    <a:pt x="236456" y="352428"/>
                  </a:lnTo>
                  <a:lnTo>
                    <a:pt x="208881" y="369042"/>
                  </a:lnTo>
                  <a:lnTo>
                    <a:pt x="198916" y="373405"/>
                  </a:lnTo>
                  <a:lnTo>
                    <a:pt x="175365" y="375134"/>
                  </a:lnTo>
                  <a:lnTo>
                    <a:pt x="122118" y="372301"/>
                  </a:lnTo>
                  <a:lnTo>
                    <a:pt x="66539" y="371742"/>
                  </a:lnTo>
                  <a:lnTo>
                    <a:pt x="19859" y="371631"/>
                  </a:lnTo>
                  <a:lnTo>
                    <a:pt x="0" y="371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37665" y="263212"/>
              <a:ext cx="237693" cy="339883"/>
            </a:xfrm>
            <a:custGeom>
              <a:avLst/>
              <a:gdLst/>
              <a:ahLst/>
              <a:cxnLst/>
              <a:rect l="0" t="0" r="0" b="0"/>
              <a:pathLst>
                <a:path w="237693" h="339883">
                  <a:moveTo>
                    <a:pt x="6065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6549" y="135645"/>
                  </a:lnTo>
                  <a:lnTo>
                    <a:pt x="14263" y="190311"/>
                  </a:lnTo>
                  <a:lnTo>
                    <a:pt x="23523" y="252572"/>
                  </a:lnTo>
                  <a:lnTo>
                    <a:pt x="32237" y="314223"/>
                  </a:lnTo>
                  <a:lnTo>
                    <a:pt x="36381" y="318276"/>
                  </a:lnTo>
                  <a:lnTo>
                    <a:pt x="41484" y="317469"/>
                  </a:lnTo>
                  <a:lnTo>
                    <a:pt x="101662" y="282318"/>
                  </a:lnTo>
                  <a:lnTo>
                    <a:pt x="161908" y="260298"/>
                  </a:lnTo>
                  <a:lnTo>
                    <a:pt x="182953" y="246709"/>
                  </a:lnTo>
                  <a:lnTo>
                    <a:pt x="200106" y="228972"/>
                  </a:lnTo>
                  <a:lnTo>
                    <a:pt x="204446" y="219328"/>
                  </a:lnTo>
                  <a:lnTo>
                    <a:pt x="206149" y="199255"/>
                  </a:lnTo>
                  <a:lnTo>
                    <a:pt x="199887" y="181754"/>
                  </a:lnTo>
                  <a:lnTo>
                    <a:pt x="194941" y="173812"/>
                  </a:lnTo>
                  <a:lnTo>
                    <a:pt x="186965" y="168517"/>
                  </a:lnTo>
                  <a:lnTo>
                    <a:pt x="165624" y="162634"/>
                  </a:lnTo>
                  <a:lnTo>
                    <a:pt x="132890" y="164911"/>
                  </a:lnTo>
                  <a:lnTo>
                    <a:pt x="100965" y="178584"/>
                  </a:lnTo>
                  <a:lnTo>
                    <a:pt x="86068" y="197134"/>
                  </a:lnTo>
                  <a:lnTo>
                    <a:pt x="76717" y="222146"/>
                  </a:lnTo>
                  <a:lnTo>
                    <a:pt x="72561" y="252759"/>
                  </a:lnTo>
                  <a:lnTo>
                    <a:pt x="76953" y="279624"/>
                  </a:lnTo>
                  <a:lnTo>
                    <a:pt x="81399" y="291701"/>
                  </a:lnTo>
                  <a:lnTo>
                    <a:pt x="98819" y="311359"/>
                  </a:lnTo>
                  <a:lnTo>
                    <a:pt x="142540" y="337454"/>
                  </a:lnTo>
                  <a:lnTo>
                    <a:pt x="166937" y="339882"/>
                  </a:lnTo>
                  <a:lnTo>
                    <a:pt x="203860" y="337792"/>
                  </a:lnTo>
                  <a:lnTo>
                    <a:pt x="23769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40263" y="428895"/>
              <a:ext cx="177417" cy="234401"/>
            </a:xfrm>
            <a:custGeom>
              <a:avLst/>
              <a:gdLst/>
              <a:ahLst/>
              <a:cxnLst/>
              <a:rect l="0" t="0" r="0" b="0"/>
              <a:pathLst>
                <a:path w="177417" h="234401">
                  <a:moveTo>
                    <a:pt x="166721" y="13301"/>
                  </a:moveTo>
                  <a:lnTo>
                    <a:pt x="155543" y="2123"/>
                  </a:lnTo>
                  <a:lnTo>
                    <a:pt x="148740" y="0"/>
                  </a:lnTo>
                  <a:lnTo>
                    <a:pt x="91391" y="2177"/>
                  </a:lnTo>
                  <a:lnTo>
                    <a:pt x="53544" y="8185"/>
                  </a:lnTo>
                  <a:lnTo>
                    <a:pt x="25693" y="22964"/>
                  </a:lnTo>
                  <a:lnTo>
                    <a:pt x="2622" y="42161"/>
                  </a:lnTo>
                  <a:lnTo>
                    <a:pt x="0" y="48919"/>
                  </a:lnTo>
                  <a:lnTo>
                    <a:pt x="592" y="55763"/>
                  </a:lnTo>
                  <a:lnTo>
                    <a:pt x="3325" y="62666"/>
                  </a:lnTo>
                  <a:lnTo>
                    <a:pt x="15722" y="73456"/>
                  </a:lnTo>
                  <a:lnTo>
                    <a:pt x="72573" y="97265"/>
                  </a:lnTo>
                  <a:lnTo>
                    <a:pt x="135190" y="121683"/>
                  </a:lnTo>
                  <a:lnTo>
                    <a:pt x="171671" y="147274"/>
                  </a:lnTo>
                  <a:lnTo>
                    <a:pt x="175871" y="156429"/>
                  </a:lnTo>
                  <a:lnTo>
                    <a:pt x="177416" y="179079"/>
                  </a:lnTo>
                  <a:lnTo>
                    <a:pt x="171084" y="198504"/>
                  </a:lnTo>
                  <a:lnTo>
                    <a:pt x="166120" y="206960"/>
                  </a:lnTo>
                  <a:lnTo>
                    <a:pt x="148127" y="219475"/>
                  </a:lnTo>
                  <a:lnTo>
                    <a:pt x="124532" y="227766"/>
                  </a:lnTo>
                  <a:lnTo>
                    <a:pt x="71257" y="233090"/>
                  </a:lnTo>
                  <a:lnTo>
                    <a:pt x="29851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6279" y="663295"/>
              <a:ext cx="3348064" cy="124263"/>
            </a:xfrm>
            <a:custGeom>
              <a:avLst/>
              <a:gdLst/>
              <a:ahLst/>
              <a:cxnLst/>
              <a:rect l="0" t="0" r="0" b="0"/>
              <a:pathLst>
                <a:path w="3348064" h="124263">
                  <a:moveTo>
                    <a:pt x="3348063" y="0"/>
                  </a:moveTo>
                  <a:lnTo>
                    <a:pt x="3292404" y="42662"/>
                  </a:lnTo>
                  <a:lnTo>
                    <a:pt x="3252711" y="64709"/>
                  </a:lnTo>
                  <a:lnTo>
                    <a:pt x="3201499" y="79159"/>
                  </a:lnTo>
                  <a:lnTo>
                    <a:pt x="3142511" y="80107"/>
                  </a:lnTo>
                  <a:lnTo>
                    <a:pt x="3084341" y="64968"/>
                  </a:lnTo>
                  <a:lnTo>
                    <a:pt x="3023230" y="39996"/>
                  </a:lnTo>
                  <a:lnTo>
                    <a:pt x="2970296" y="18776"/>
                  </a:lnTo>
                  <a:lnTo>
                    <a:pt x="2907847" y="12157"/>
                  </a:lnTo>
                  <a:lnTo>
                    <a:pt x="2879841" y="13592"/>
                  </a:lnTo>
                  <a:lnTo>
                    <a:pt x="2816781" y="34343"/>
                  </a:lnTo>
                  <a:lnTo>
                    <a:pt x="2759214" y="63996"/>
                  </a:lnTo>
                  <a:lnTo>
                    <a:pt x="2736572" y="75236"/>
                  </a:lnTo>
                  <a:lnTo>
                    <a:pt x="2683908" y="82452"/>
                  </a:lnTo>
                  <a:lnTo>
                    <a:pt x="2645518" y="80582"/>
                  </a:lnTo>
                  <a:lnTo>
                    <a:pt x="2622869" y="74419"/>
                  </a:lnTo>
                  <a:lnTo>
                    <a:pt x="2569122" y="50383"/>
                  </a:lnTo>
                  <a:lnTo>
                    <a:pt x="2510095" y="31750"/>
                  </a:lnTo>
                  <a:lnTo>
                    <a:pt x="2478453" y="26979"/>
                  </a:lnTo>
                  <a:lnTo>
                    <a:pt x="2428925" y="30870"/>
                  </a:lnTo>
                  <a:lnTo>
                    <a:pt x="2369676" y="42666"/>
                  </a:lnTo>
                  <a:lnTo>
                    <a:pt x="2312911" y="61850"/>
                  </a:lnTo>
                  <a:lnTo>
                    <a:pt x="2255468" y="78594"/>
                  </a:lnTo>
                  <a:lnTo>
                    <a:pt x="2192129" y="83115"/>
                  </a:lnTo>
                  <a:lnTo>
                    <a:pt x="2162830" y="81394"/>
                  </a:lnTo>
                  <a:lnTo>
                    <a:pt x="2109013" y="64344"/>
                  </a:lnTo>
                  <a:lnTo>
                    <a:pt x="2053494" y="45778"/>
                  </a:lnTo>
                  <a:lnTo>
                    <a:pt x="2007910" y="34735"/>
                  </a:lnTo>
                  <a:lnTo>
                    <a:pt x="1954192" y="32208"/>
                  </a:lnTo>
                  <a:lnTo>
                    <a:pt x="1892856" y="43120"/>
                  </a:lnTo>
                  <a:lnTo>
                    <a:pt x="1855463" y="56060"/>
                  </a:lnTo>
                  <a:lnTo>
                    <a:pt x="1798356" y="79782"/>
                  </a:lnTo>
                  <a:lnTo>
                    <a:pt x="1754412" y="88630"/>
                  </a:lnTo>
                  <a:lnTo>
                    <a:pt x="1700697" y="82324"/>
                  </a:lnTo>
                  <a:lnTo>
                    <a:pt x="1645634" y="69814"/>
                  </a:lnTo>
                  <a:lnTo>
                    <a:pt x="1587104" y="55712"/>
                  </a:lnTo>
                  <a:lnTo>
                    <a:pt x="1533119" y="53249"/>
                  </a:lnTo>
                  <a:lnTo>
                    <a:pt x="1508459" y="59151"/>
                  </a:lnTo>
                  <a:lnTo>
                    <a:pt x="1453313" y="80189"/>
                  </a:lnTo>
                  <a:lnTo>
                    <a:pt x="1394751" y="98196"/>
                  </a:lnTo>
                  <a:lnTo>
                    <a:pt x="1359655" y="97595"/>
                  </a:lnTo>
                  <a:lnTo>
                    <a:pt x="1307949" y="86912"/>
                  </a:lnTo>
                  <a:lnTo>
                    <a:pt x="1252676" y="73536"/>
                  </a:lnTo>
                  <a:lnTo>
                    <a:pt x="1225889" y="68948"/>
                  </a:lnTo>
                  <a:lnTo>
                    <a:pt x="1180098" y="75534"/>
                  </a:lnTo>
                  <a:lnTo>
                    <a:pt x="1127839" y="92658"/>
                  </a:lnTo>
                  <a:lnTo>
                    <a:pt x="1111135" y="103962"/>
                  </a:lnTo>
                  <a:lnTo>
                    <a:pt x="1089673" y="107427"/>
                  </a:lnTo>
                  <a:lnTo>
                    <a:pt x="1032483" y="97161"/>
                  </a:lnTo>
                  <a:lnTo>
                    <a:pt x="973653" y="86162"/>
                  </a:lnTo>
                  <a:lnTo>
                    <a:pt x="916642" y="95935"/>
                  </a:lnTo>
                  <a:lnTo>
                    <a:pt x="863425" y="110119"/>
                  </a:lnTo>
                  <a:lnTo>
                    <a:pt x="842319" y="108213"/>
                  </a:lnTo>
                  <a:lnTo>
                    <a:pt x="791769" y="91392"/>
                  </a:lnTo>
                  <a:lnTo>
                    <a:pt x="751795" y="87520"/>
                  </a:lnTo>
                  <a:lnTo>
                    <a:pt x="717204" y="94432"/>
                  </a:lnTo>
                  <a:lnTo>
                    <a:pt x="670955" y="110897"/>
                  </a:lnTo>
                  <a:lnTo>
                    <a:pt x="645643" y="112458"/>
                  </a:lnTo>
                  <a:lnTo>
                    <a:pt x="590045" y="100871"/>
                  </a:lnTo>
                  <a:lnTo>
                    <a:pt x="539165" y="97134"/>
                  </a:lnTo>
                  <a:lnTo>
                    <a:pt x="475692" y="109570"/>
                  </a:lnTo>
                  <a:lnTo>
                    <a:pt x="417575" y="113410"/>
                  </a:lnTo>
                  <a:lnTo>
                    <a:pt x="358886" y="100997"/>
                  </a:lnTo>
                  <a:lnTo>
                    <a:pt x="321066" y="102195"/>
                  </a:lnTo>
                  <a:lnTo>
                    <a:pt x="263899" y="116331"/>
                  </a:lnTo>
                  <a:lnTo>
                    <a:pt x="242461" y="120723"/>
                  </a:lnTo>
                  <a:lnTo>
                    <a:pt x="183964" y="116691"/>
                  </a:lnTo>
                  <a:lnTo>
                    <a:pt x="123879" y="124262"/>
                  </a:lnTo>
                  <a:lnTo>
                    <a:pt x="98341" y="123078"/>
                  </a:lnTo>
                  <a:lnTo>
                    <a:pt x="42586" y="10250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895751" y="189512"/>
            <a:ext cx="376023" cy="467241"/>
          </a:xfrm>
          <a:custGeom>
            <a:avLst/>
            <a:gdLst/>
            <a:ahLst/>
            <a:cxnLst/>
            <a:rect l="0" t="0" r="0" b="0"/>
            <a:pathLst>
              <a:path w="376023" h="467241">
                <a:moveTo>
                  <a:pt x="368497" y="0"/>
                </a:moveTo>
                <a:lnTo>
                  <a:pt x="331019" y="8334"/>
                </a:lnTo>
                <a:lnTo>
                  <a:pt x="274007" y="10095"/>
                </a:lnTo>
                <a:lnTo>
                  <a:pt x="213655" y="10443"/>
                </a:lnTo>
                <a:lnTo>
                  <a:pt x="164951" y="9334"/>
                </a:lnTo>
                <a:lnTo>
                  <a:pt x="105979" y="2191"/>
                </a:lnTo>
                <a:lnTo>
                  <a:pt x="91710" y="1461"/>
                </a:lnTo>
                <a:lnTo>
                  <a:pt x="81027" y="4483"/>
                </a:lnTo>
                <a:lnTo>
                  <a:pt x="72735" y="10008"/>
                </a:lnTo>
                <a:lnTo>
                  <a:pt x="66037" y="17201"/>
                </a:lnTo>
                <a:lnTo>
                  <a:pt x="62742" y="25505"/>
                </a:lnTo>
                <a:lnTo>
                  <a:pt x="62201" y="44091"/>
                </a:lnTo>
                <a:lnTo>
                  <a:pt x="71385" y="100260"/>
                </a:lnTo>
                <a:lnTo>
                  <a:pt x="81344" y="160748"/>
                </a:lnTo>
                <a:lnTo>
                  <a:pt x="83658" y="223086"/>
                </a:lnTo>
                <a:lnTo>
                  <a:pt x="86188" y="229442"/>
                </a:lnTo>
                <a:lnTo>
                  <a:pt x="90214" y="230171"/>
                </a:lnTo>
                <a:lnTo>
                  <a:pt x="139301" y="197911"/>
                </a:lnTo>
                <a:lnTo>
                  <a:pt x="174765" y="192001"/>
                </a:lnTo>
                <a:lnTo>
                  <a:pt x="220265" y="198410"/>
                </a:lnTo>
                <a:lnTo>
                  <a:pt x="263048" y="214061"/>
                </a:lnTo>
                <a:lnTo>
                  <a:pt x="323249" y="244658"/>
                </a:lnTo>
                <a:lnTo>
                  <a:pt x="346512" y="267074"/>
                </a:lnTo>
                <a:lnTo>
                  <a:pt x="359896" y="287156"/>
                </a:lnTo>
                <a:lnTo>
                  <a:pt x="372838" y="324769"/>
                </a:lnTo>
                <a:lnTo>
                  <a:pt x="376022" y="364380"/>
                </a:lnTo>
                <a:lnTo>
                  <a:pt x="372622" y="387725"/>
                </a:lnTo>
                <a:lnTo>
                  <a:pt x="364091" y="406679"/>
                </a:lnTo>
                <a:lnTo>
                  <a:pt x="339551" y="437911"/>
                </a:lnTo>
                <a:lnTo>
                  <a:pt x="313517" y="453925"/>
                </a:lnTo>
                <a:lnTo>
                  <a:pt x="283577" y="466079"/>
                </a:lnTo>
                <a:lnTo>
                  <a:pt x="262905" y="467240"/>
                </a:lnTo>
                <a:lnTo>
                  <a:pt x="203294" y="462609"/>
                </a:lnTo>
                <a:lnTo>
                  <a:pt x="169420" y="453835"/>
                </a:lnTo>
                <a:lnTo>
                  <a:pt x="115940" y="429461"/>
                </a:lnTo>
                <a:lnTo>
                  <a:pt x="52653" y="401627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5253720" y="2516332"/>
            <a:ext cx="777560" cy="421119"/>
            <a:chOff x="5253720" y="2516332"/>
            <a:chExt cx="777560" cy="421119"/>
          </a:xfrm>
        </p:grpSpPr>
        <p:sp>
          <p:nvSpPr>
            <p:cNvPr id="36" name="Freeform 35"/>
            <p:cNvSpPr/>
            <p:nvPr/>
          </p:nvSpPr>
          <p:spPr>
            <a:xfrm>
              <a:off x="5265856" y="2516332"/>
              <a:ext cx="237942" cy="294541"/>
            </a:xfrm>
            <a:custGeom>
              <a:avLst/>
              <a:gdLst/>
              <a:ahLst/>
              <a:cxnLst/>
              <a:rect l="0" t="0" r="0" b="0"/>
              <a:pathLst>
                <a:path w="237942" h="294541">
                  <a:moveTo>
                    <a:pt x="51035" y="31564"/>
                  </a:moveTo>
                  <a:lnTo>
                    <a:pt x="33077" y="95014"/>
                  </a:lnTo>
                  <a:lnTo>
                    <a:pt x="22488" y="156228"/>
                  </a:lnTo>
                  <a:lnTo>
                    <a:pt x="14460" y="213726"/>
                  </a:lnTo>
                  <a:lnTo>
                    <a:pt x="8845" y="268975"/>
                  </a:lnTo>
                  <a:lnTo>
                    <a:pt x="3818" y="292668"/>
                  </a:lnTo>
                  <a:lnTo>
                    <a:pt x="2010" y="294540"/>
                  </a:lnTo>
                  <a:lnTo>
                    <a:pt x="0" y="281023"/>
                  </a:lnTo>
                  <a:lnTo>
                    <a:pt x="7115" y="231922"/>
                  </a:lnTo>
                  <a:lnTo>
                    <a:pt x="19786" y="170230"/>
                  </a:lnTo>
                  <a:lnTo>
                    <a:pt x="33554" y="112637"/>
                  </a:lnTo>
                  <a:lnTo>
                    <a:pt x="47539" y="57370"/>
                  </a:lnTo>
                  <a:lnTo>
                    <a:pt x="59227" y="23613"/>
                  </a:lnTo>
                  <a:lnTo>
                    <a:pt x="70664" y="6193"/>
                  </a:lnTo>
                  <a:lnTo>
                    <a:pt x="79329" y="1782"/>
                  </a:lnTo>
                  <a:lnTo>
                    <a:pt x="101434" y="0"/>
                  </a:lnTo>
                  <a:lnTo>
                    <a:pt x="120618" y="6227"/>
                  </a:lnTo>
                  <a:lnTo>
                    <a:pt x="136943" y="17964"/>
                  </a:lnTo>
                  <a:lnTo>
                    <a:pt x="179216" y="69721"/>
                  </a:lnTo>
                  <a:lnTo>
                    <a:pt x="204213" y="130651"/>
                  </a:lnTo>
                  <a:lnTo>
                    <a:pt x="227348" y="188961"/>
                  </a:lnTo>
                  <a:lnTo>
                    <a:pt x="237941" y="245538"/>
                  </a:lnTo>
                  <a:lnTo>
                    <a:pt x="237640" y="250253"/>
                  </a:lnTo>
                  <a:lnTo>
                    <a:pt x="236269" y="248716"/>
                  </a:lnTo>
                  <a:lnTo>
                    <a:pt x="230457" y="236871"/>
                  </a:lnTo>
                  <a:lnTo>
                    <a:pt x="220075" y="223807"/>
                  </a:lnTo>
                  <a:lnTo>
                    <a:pt x="195487" y="208888"/>
                  </a:lnTo>
                  <a:lnTo>
                    <a:pt x="153398" y="194536"/>
                  </a:lnTo>
                  <a:lnTo>
                    <a:pt x="94305" y="193608"/>
                  </a:lnTo>
                  <a:lnTo>
                    <a:pt x="51035" y="200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27461" y="2663709"/>
              <a:ext cx="168457" cy="129166"/>
            </a:xfrm>
            <a:custGeom>
              <a:avLst/>
              <a:gdLst/>
              <a:ahLst/>
              <a:cxnLst/>
              <a:rect l="0" t="0" r="0" b="0"/>
              <a:pathLst>
                <a:path w="168457" h="129166">
                  <a:moveTo>
                    <a:pt x="0" y="42114"/>
                  </a:moveTo>
                  <a:lnTo>
                    <a:pt x="49498" y="97202"/>
                  </a:lnTo>
                  <a:lnTo>
                    <a:pt x="66536" y="129165"/>
                  </a:lnTo>
                  <a:lnTo>
                    <a:pt x="65446" y="119018"/>
                  </a:lnTo>
                  <a:lnTo>
                    <a:pt x="57555" y="82782"/>
                  </a:lnTo>
                  <a:lnTo>
                    <a:pt x="59895" y="62529"/>
                  </a:lnTo>
                  <a:lnTo>
                    <a:pt x="73378" y="31396"/>
                  </a:lnTo>
                  <a:lnTo>
                    <a:pt x="88765" y="16683"/>
                  </a:lnTo>
                  <a:lnTo>
                    <a:pt x="97781" y="11122"/>
                  </a:lnTo>
                  <a:lnTo>
                    <a:pt x="155105" y="146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24197" y="2647592"/>
              <a:ext cx="108591" cy="160212"/>
            </a:xfrm>
            <a:custGeom>
              <a:avLst/>
              <a:gdLst/>
              <a:ahLst/>
              <a:cxnLst/>
              <a:rect l="0" t="0" r="0" b="0"/>
              <a:pathLst>
                <a:path w="108591" h="160212">
                  <a:moveTo>
                    <a:pt x="108590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5" y="5611"/>
                  </a:lnTo>
                  <a:lnTo>
                    <a:pt x="39932" y="15737"/>
                  </a:lnTo>
                  <a:lnTo>
                    <a:pt x="17797" y="40181"/>
                  </a:lnTo>
                  <a:lnTo>
                    <a:pt x="2010" y="69651"/>
                  </a:lnTo>
                  <a:lnTo>
                    <a:pt x="0" y="90213"/>
                  </a:lnTo>
                  <a:lnTo>
                    <a:pt x="8241" y="132009"/>
                  </a:lnTo>
                  <a:lnTo>
                    <a:pt x="13615" y="140172"/>
                  </a:lnTo>
                  <a:lnTo>
                    <a:pt x="28944" y="152361"/>
                  </a:lnTo>
                  <a:lnTo>
                    <a:pt x="62895" y="160211"/>
                  </a:lnTo>
                  <a:lnTo>
                    <a:pt x="108590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06289" y="2642653"/>
              <a:ext cx="124991" cy="193531"/>
            </a:xfrm>
            <a:custGeom>
              <a:avLst/>
              <a:gdLst/>
              <a:ahLst/>
              <a:cxnLst/>
              <a:rect l="0" t="0" r="0" b="0"/>
              <a:pathLst>
                <a:path w="124991" h="193531">
                  <a:moveTo>
                    <a:pt x="84426" y="0"/>
                  </a:moveTo>
                  <a:lnTo>
                    <a:pt x="41734" y="3119"/>
                  </a:lnTo>
                  <a:lnTo>
                    <a:pt x="31398" y="5589"/>
                  </a:lnTo>
                  <a:lnTo>
                    <a:pt x="13675" y="17691"/>
                  </a:lnTo>
                  <a:lnTo>
                    <a:pt x="5673" y="25832"/>
                  </a:lnTo>
                  <a:lnTo>
                    <a:pt x="1508" y="34769"/>
                  </a:lnTo>
                  <a:lnTo>
                    <a:pt x="0" y="54057"/>
                  </a:lnTo>
                  <a:lnTo>
                    <a:pt x="3576" y="61774"/>
                  </a:lnTo>
                  <a:lnTo>
                    <a:pt x="16907" y="73468"/>
                  </a:lnTo>
                  <a:lnTo>
                    <a:pt x="74440" y="103526"/>
                  </a:lnTo>
                  <a:lnTo>
                    <a:pt x="122462" y="144043"/>
                  </a:lnTo>
                  <a:lnTo>
                    <a:pt x="124990" y="151010"/>
                  </a:lnTo>
                  <a:lnTo>
                    <a:pt x="124337" y="157995"/>
                  </a:lnTo>
                  <a:lnTo>
                    <a:pt x="121562" y="164991"/>
                  </a:lnTo>
                  <a:lnTo>
                    <a:pt x="109119" y="175885"/>
                  </a:lnTo>
                  <a:lnTo>
                    <a:pt x="72536" y="192410"/>
                  </a:lnTo>
                  <a:lnTo>
                    <a:pt x="55354" y="193530"/>
                  </a:lnTo>
                  <a:lnTo>
                    <a:pt x="31783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53720" y="2853222"/>
              <a:ext cx="758053" cy="84229"/>
            </a:xfrm>
            <a:custGeom>
              <a:avLst/>
              <a:gdLst/>
              <a:ahLst/>
              <a:cxnLst/>
              <a:rect l="0" t="0" r="0" b="0"/>
              <a:pathLst>
                <a:path w="758053" h="84229">
                  <a:moveTo>
                    <a:pt x="758052" y="0"/>
                  </a:moveTo>
                  <a:lnTo>
                    <a:pt x="752463" y="16768"/>
                  </a:lnTo>
                  <a:lnTo>
                    <a:pt x="740360" y="31239"/>
                  </a:lnTo>
                  <a:lnTo>
                    <a:pt x="732219" y="38374"/>
                  </a:lnTo>
                  <a:lnTo>
                    <a:pt x="710695" y="46301"/>
                  </a:lnTo>
                  <a:lnTo>
                    <a:pt x="685532" y="48654"/>
                  </a:lnTo>
                  <a:lnTo>
                    <a:pt x="622955" y="37618"/>
                  </a:lnTo>
                  <a:lnTo>
                    <a:pt x="571012" y="33947"/>
                  </a:lnTo>
                  <a:lnTo>
                    <a:pt x="530797" y="41514"/>
                  </a:lnTo>
                  <a:lnTo>
                    <a:pt x="494965" y="54545"/>
                  </a:lnTo>
                  <a:lnTo>
                    <a:pt x="456402" y="52557"/>
                  </a:lnTo>
                  <a:lnTo>
                    <a:pt x="394978" y="38131"/>
                  </a:lnTo>
                  <a:lnTo>
                    <a:pt x="359576" y="39114"/>
                  </a:lnTo>
                  <a:lnTo>
                    <a:pt x="340746" y="47020"/>
                  </a:lnTo>
                  <a:lnTo>
                    <a:pt x="304004" y="65570"/>
                  </a:lnTo>
                  <a:lnTo>
                    <a:pt x="283682" y="66967"/>
                  </a:lnTo>
                  <a:lnTo>
                    <a:pt x="230380" y="56436"/>
                  </a:lnTo>
                  <a:lnTo>
                    <a:pt x="204946" y="54329"/>
                  </a:lnTo>
                  <a:lnTo>
                    <a:pt x="181164" y="59631"/>
                  </a:lnTo>
                  <a:lnTo>
                    <a:pt x="137301" y="76510"/>
                  </a:lnTo>
                  <a:lnTo>
                    <a:pt x="116005" y="77679"/>
                  </a:lnTo>
                  <a:lnTo>
                    <a:pt x="54791" y="7539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151771" y="4275437"/>
            <a:ext cx="1807574" cy="578201"/>
            <a:chOff x="5151771" y="4275437"/>
            <a:chExt cx="1807574" cy="578201"/>
          </a:xfrm>
        </p:grpSpPr>
        <p:sp>
          <p:nvSpPr>
            <p:cNvPr id="42" name="Freeform 41"/>
            <p:cNvSpPr/>
            <p:nvPr/>
          </p:nvSpPr>
          <p:spPr>
            <a:xfrm>
              <a:off x="5151771" y="4275437"/>
              <a:ext cx="287481" cy="409745"/>
            </a:xfrm>
            <a:custGeom>
              <a:avLst/>
              <a:gdLst/>
              <a:ahLst/>
              <a:cxnLst/>
              <a:rect l="0" t="0" r="0" b="0"/>
              <a:pathLst>
                <a:path w="287481" h="409745">
                  <a:moveTo>
                    <a:pt x="217762" y="20189"/>
                  </a:moveTo>
                  <a:lnTo>
                    <a:pt x="206584" y="9011"/>
                  </a:lnTo>
                  <a:lnTo>
                    <a:pt x="188618" y="3523"/>
                  </a:lnTo>
                  <a:lnTo>
                    <a:pt x="133366" y="0"/>
                  </a:lnTo>
                  <a:lnTo>
                    <a:pt x="94490" y="4979"/>
                  </a:lnTo>
                  <a:lnTo>
                    <a:pt x="39182" y="28831"/>
                  </a:lnTo>
                  <a:lnTo>
                    <a:pt x="28519" y="32969"/>
                  </a:lnTo>
                  <a:lnTo>
                    <a:pt x="13551" y="46927"/>
                  </a:lnTo>
                  <a:lnTo>
                    <a:pt x="7922" y="55562"/>
                  </a:lnTo>
                  <a:lnTo>
                    <a:pt x="0" y="90072"/>
                  </a:lnTo>
                  <a:lnTo>
                    <a:pt x="3241" y="124344"/>
                  </a:lnTo>
                  <a:lnTo>
                    <a:pt x="14795" y="142909"/>
                  </a:lnTo>
                  <a:lnTo>
                    <a:pt x="22789" y="151136"/>
                  </a:lnTo>
                  <a:lnTo>
                    <a:pt x="44150" y="160276"/>
                  </a:lnTo>
                  <a:lnTo>
                    <a:pt x="95991" y="166144"/>
                  </a:lnTo>
                  <a:lnTo>
                    <a:pt x="150122" y="175709"/>
                  </a:lnTo>
                  <a:lnTo>
                    <a:pt x="206645" y="192300"/>
                  </a:lnTo>
                  <a:lnTo>
                    <a:pt x="233056" y="208316"/>
                  </a:lnTo>
                  <a:lnTo>
                    <a:pt x="270108" y="244687"/>
                  </a:lnTo>
                  <a:lnTo>
                    <a:pt x="277226" y="254083"/>
                  </a:lnTo>
                  <a:lnTo>
                    <a:pt x="285135" y="277000"/>
                  </a:lnTo>
                  <a:lnTo>
                    <a:pt x="287480" y="301614"/>
                  </a:lnTo>
                  <a:lnTo>
                    <a:pt x="284623" y="324252"/>
                  </a:lnTo>
                  <a:lnTo>
                    <a:pt x="276334" y="342891"/>
                  </a:lnTo>
                  <a:lnTo>
                    <a:pt x="263681" y="358975"/>
                  </a:lnTo>
                  <a:lnTo>
                    <a:pt x="235657" y="380014"/>
                  </a:lnTo>
                  <a:lnTo>
                    <a:pt x="176849" y="402045"/>
                  </a:lnTo>
                  <a:lnTo>
                    <a:pt x="125366" y="408223"/>
                  </a:lnTo>
                  <a:lnTo>
                    <a:pt x="70363" y="40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39392" y="4468379"/>
              <a:ext cx="154154" cy="192651"/>
            </a:xfrm>
            <a:custGeom>
              <a:avLst/>
              <a:gdLst/>
              <a:ahLst/>
              <a:cxnLst/>
              <a:rect l="0" t="0" r="0" b="0"/>
              <a:pathLst>
                <a:path w="154154" h="192651">
                  <a:moveTo>
                    <a:pt x="45955" y="100988"/>
                  </a:moveTo>
                  <a:lnTo>
                    <a:pt x="104572" y="100988"/>
                  </a:lnTo>
                  <a:lnTo>
                    <a:pt x="125039" y="94749"/>
                  </a:lnTo>
                  <a:lnTo>
                    <a:pt x="133773" y="89810"/>
                  </a:lnTo>
                  <a:lnTo>
                    <a:pt x="146596" y="74963"/>
                  </a:lnTo>
                  <a:lnTo>
                    <a:pt x="151654" y="66091"/>
                  </a:lnTo>
                  <a:lnTo>
                    <a:pt x="154153" y="46874"/>
                  </a:lnTo>
                  <a:lnTo>
                    <a:pt x="153182" y="36836"/>
                  </a:lnTo>
                  <a:lnTo>
                    <a:pt x="142744" y="19444"/>
                  </a:lnTo>
                  <a:lnTo>
                    <a:pt x="135047" y="11530"/>
                  </a:lnTo>
                  <a:lnTo>
                    <a:pt x="114018" y="2738"/>
                  </a:lnTo>
                  <a:lnTo>
                    <a:pt x="90243" y="0"/>
                  </a:lnTo>
                  <a:lnTo>
                    <a:pt x="67978" y="2682"/>
                  </a:lnTo>
                  <a:lnTo>
                    <a:pt x="35712" y="16359"/>
                  </a:lnTo>
                  <a:lnTo>
                    <a:pt x="20735" y="31790"/>
                  </a:lnTo>
                  <a:lnTo>
                    <a:pt x="5727" y="63328"/>
                  </a:lnTo>
                  <a:lnTo>
                    <a:pt x="0" y="87760"/>
                  </a:lnTo>
                  <a:lnTo>
                    <a:pt x="5855" y="132041"/>
                  </a:lnTo>
                  <a:lnTo>
                    <a:pt x="12925" y="152224"/>
                  </a:lnTo>
                  <a:lnTo>
                    <a:pt x="23866" y="168994"/>
                  </a:lnTo>
                  <a:lnTo>
                    <a:pt x="39647" y="181126"/>
                  </a:lnTo>
                  <a:lnTo>
                    <a:pt x="59529" y="189248"/>
                  </a:lnTo>
                  <a:lnTo>
                    <a:pt x="94690" y="192650"/>
                  </a:lnTo>
                  <a:lnTo>
                    <a:pt x="130183" y="185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22217" y="4538905"/>
              <a:ext cx="189514" cy="156543"/>
            </a:xfrm>
            <a:custGeom>
              <a:avLst/>
              <a:gdLst/>
              <a:ahLst/>
              <a:cxnLst/>
              <a:rect l="0" t="0" r="0" b="0"/>
              <a:pathLst>
                <a:path w="189514" h="156543">
                  <a:moveTo>
                    <a:pt x="0" y="62048"/>
                  </a:moveTo>
                  <a:lnTo>
                    <a:pt x="16789" y="124328"/>
                  </a:lnTo>
                  <a:lnTo>
                    <a:pt x="18623" y="156411"/>
                  </a:lnTo>
                  <a:lnTo>
                    <a:pt x="17095" y="156542"/>
                  </a:lnTo>
                  <a:lnTo>
                    <a:pt x="12277" y="146159"/>
                  </a:lnTo>
                  <a:lnTo>
                    <a:pt x="2772" y="101366"/>
                  </a:lnTo>
                  <a:lnTo>
                    <a:pt x="3941" y="64339"/>
                  </a:lnTo>
                  <a:lnTo>
                    <a:pt x="6137" y="53047"/>
                  </a:lnTo>
                  <a:lnTo>
                    <a:pt x="12280" y="45519"/>
                  </a:lnTo>
                  <a:lnTo>
                    <a:pt x="31584" y="37154"/>
                  </a:lnTo>
                  <a:lnTo>
                    <a:pt x="40943" y="38433"/>
                  </a:lnTo>
                  <a:lnTo>
                    <a:pt x="57582" y="49213"/>
                  </a:lnTo>
                  <a:lnTo>
                    <a:pt x="74513" y="75013"/>
                  </a:lnTo>
                  <a:lnTo>
                    <a:pt x="77752" y="76540"/>
                  </a:lnTo>
                  <a:lnTo>
                    <a:pt x="79910" y="72880"/>
                  </a:lnTo>
                  <a:lnTo>
                    <a:pt x="93235" y="29116"/>
                  </a:lnTo>
                  <a:lnTo>
                    <a:pt x="104219" y="8807"/>
                  </a:lnTo>
                  <a:lnTo>
                    <a:pt x="111593" y="3157"/>
                  </a:lnTo>
                  <a:lnTo>
                    <a:pt x="120019" y="561"/>
                  </a:lnTo>
                  <a:lnTo>
                    <a:pt x="129146" y="0"/>
                  </a:lnTo>
                  <a:lnTo>
                    <a:pt x="145525" y="5615"/>
                  </a:lnTo>
                  <a:lnTo>
                    <a:pt x="153169" y="10388"/>
                  </a:lnTo>
                  <a:lnTo>
                    <a:pt x="164782" y="25050"/>
                  </a:lnTo>
                  <a:lnTo>
                    <a:pt x="181769" y="63059"/>
                  </a:lnTo>
                  <a:lnTo>
                    <a:pt x="189513" y="125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85430" y="454831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95958" y="4653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85430" y="44535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34943" y="4533869"/>
              <a:ext cx="140001" cy="138437"/>
            </a:xfrm>
            <a:custGeom>
              <a:avLst/>
              <a:gdLst/>
              <a:ahLst/>
              <a:cxnLst/>
              <a:rect l="0" t="0" r="0" b="0"/>
              <a:pathLst>
                <a:path w="140001" h="138437">
                  <a:moveTo>
                    <a:pt x="108414" y="24970"/>
                  </a:moveTo>
                  <a:lnTo>
                    <a:pt x="90433" y="9329"/>
                  </a:lnTo>
                  <a:lnTo>
                    <a:pt x="73516" y="1251"/>
                  </a:lnTo>
                  <a:lnTo>
                    <a:pt x="54300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4" y="29595"/>
                  </a:lnTo>
                  <a:lnTo>
                    <a:pt x="2230" y="38582"/>
                  </a:lnTo>
                  <a:lnTo>
                    <a:pt x="0" y="61045"/>
                  </a:lnTo>
                  <a:lnTo>
                    <a:pt x="4078" y="84287"/>
                  </a:lnTo>
                  <a:lnTo>
                    <a:pt x="13689" y="102416"/>
                  </a:lnTo>
                  <a:lnTo>
                    <a:pt x="28880" y="115153"/>
                  </a:lnTo>
                  <a:lnTo>
                    <a:pt x="67227" y="132861"/>
                  </a:lnTo>
                  <a:lnTo>
                    <a:pt x="103750" y="138436"/>
                  </a:lnTo>
                  <a:lnTo>
                    <a:pt x="121159" y="136621"/>
                  </a:lnTo>
                  <a:lnTo>
                    <a:pt x="140000" y="130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27585" y="456936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3"/>
                  </a:lnTo>
                  <a:lnTo>
                    <a:pt x="18212" y="11464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17057" y="44746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01285" y="4537782"/>
              <a:ext cx="94757" cy="172332"/>
            </a:xfrm>
            <a:custGeom>
              <a:avLst/>
              <a:gdLst/>
              <a:ahLst/>
              <a:cxnLst/>
              <a:rect l="0" t="0" r="0" b="0"/>
              <a:pathLst>
                <a:path w="94757" h="172332">
                  <a:moveTo>
                    <a:pt x="0" y="94756"/>
                  </a:moveTo>
                  <a:lnTo>
                    <a:pt x="34746" y="148631"/>
                  </a:lnTo>
                  <a:lnTo>
                    <a:pt x="45649" y="172331"/>
                  </a:lnTo>
                  <a:lnTo>
                    <a:pt x="45641" y="171039"/>
                  </a:lnTo>
                  <a:lnTo>
                    <a:pt x="30971" y="116387"/>
                  </a:lnTo>
                  <a:lnTo>
                    <a:pt x="16297" y="63246"/>
                  </a:lnTo>
                  <a:lnTo>
                    <a:pt x="18161" y="42148"/>
                  </a:lnTo>
                  <a:lnTo>
                    <a:pt x="22636" y="33948"/>
                  </a:lnTo>
                  <a:lnTo>
                    <a:pt x="36966" y="21717"/>
                  </a:lnTo>
                  <a:lnTo>
                    <a:pt x="72422" y="550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72533" y="4556066"/>
              <a:ext cx="134079" cy="154151"/>
            </a:xfrm>
            <a:custGeom>
              <a:avLst/>
              <a:gdLst/>
              <a:ahLst/>
              <a:cxnLst/>
              <a:rect l="0" t="0" r="0" b="0"/>
              <a:pathLst>
                <a:path w="134079" h="154151">
                  <a:moveTo>
                    <a:pt x="81436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0" y="8118"/>
                  </a:lnTo>
                  <a:lnTo>
                    <a:pt x="22872" y="13355"/>
                  </a:lnTo>
                  <a:lnTo>
                    <a:pt x="11344" y="28533"/>
                  </a:lnTo>
                  <a:lnTo>
                    <a:pt x="3490" y="48147"/>
                  </a:lnTo>
                  <a:lnTo>
                    <a:pt x="0" y="72462"/>
                  </a:lnTo>
                  <a:lnTo>
                    <a:pt x="4688" y="92628"/>
                  </a:lnTo>
                  <a:lnTo>
                    <a:pt x="26762" y="124637"/>
                  </a:lnTo>
                  <a:lnTo>
                    <a:pt x="52368" y="140786"/>
                  </a:lnTo>
                  <a:lnTo>
                    <a:pt x="82181" y="152980"/>
                  </a:lnTo>
                  <a:lnTo>
                    <a:pt x="102824" y="154150"/>
                  </a:lnTo>
                  <a:lnTo>
                    <a:pt x="120187" y="150770"/>
                  </a:lnTo>
                  <a:lnTo>
                    <a:pt x="124817" y="148231"/>
                  </a:lnTo>
                  <a:lnTo>
                    <a:pt x="134078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59253" y="4421969"/>
              <a:ext cx="21059" cy="273741"/>
            </a:xfrm>
            <a:custGeom>
              <a:avLst/>
              <a:gdLst/>
              <a:ahLst/>
              <a:cxnLst/>
              <a:rect l="0" t="0" r="0" b="0"/>
              <a:pathLst>
                <a:path w="21059" h="273741">
                  <a:moveTo>
                    <a:pt x="0" y="0"/>
                  </a:moveTo>
                  <a:lnTo>
                    <a:pt x="8334" y="37478"/>
                  </a:lnTo>
                  <a:lnTo>
                    <a:pt x="15685" y="88901"/>
                  </a:lnTo>
                  <a:lnTo>
                    <a:pt x="19466" y="141374"/>
                  </a:lnTo>
                  <a:lnTo>
                    <a:pt x="20586" y="195787"/>
                  </a:lnTo>
                  <a:lnTo>
                    <a:pt x="20965" y="253490"/>
                  </a:lnTo>
                  <a:lnTo>
                    <a:pt x="21058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19301" y="4537115"/>
              <a:ext cx="129467" cy="159502"/>
            </a:xfrm>
            <a:custGeom>
              <a:avLst/>
              <a:gdLst/>
              <a:ahLst/>
              <a:cxnLst/>
              <a:rect l="0" t="0" r="0" b="0"/>
              <a:pathLst>
                <a:path w="129467" h="159502">
                  <a:moveTo>
                    <a:pt x="3124" y="127009"/>
                  </a:moveTo>
                  <a:lnTo>
                    <a:pt x="21104" y="111368"/>
                  </a:lnTo>
                  <a:lnTo>
                    <a:pt x="76308" y="87402"/>
                  </a:lnTo>
                  <a:lnTo>
                    <a:pt x="100197" y="68350"/>
                  </a:lnTo>
                  <a:lnTo>
                    <a:pt x="114898" y="50636"/>
                  </a:lnTo>
                  <a:lnTo>
                    <a:pt x="117414" y="42168"/>
                  </a:lnTo>
                  <a:lnTo>
                    <a:pt x="116752" y="34184"/>
                  </a:lnTo>
                  <a:lnTo>
                    <a:pt x="109777" y="19073"/>
                  </a:lnTo>
                  <a:lnTo>
                    <a:pt x="98878" y="4558"/>
                  </a:lnTo>
                  <a:lnTo>
                    <a:pt x="91527" y="921"/>
                  </a:lnTo>
                  <a:lnTo>
                    <a:pt x="73999" y="0"/>
                  </a:lnTo>
                  <a:lnTo>
                    <a:pt x="44401" y="6059"/>
                  </a:lnTo>
                  <a:lnTo>
                    <a:pt x="18993" y="20852"/>
                  </a:lnTo>
                  <a:lnTo>
                    <a:pt x="7057" y="36544"/>
                  </a:lnTo>
                  <a:lnTo>
                    <a:pt x="2236" y="45642"/>
                  </a:lnTo>
                  <a:lnTo>
                    <a:pt x="0" y="65110"/>
                  </a:lnTo>
                  <a:lnTo>
                    <a:pt x="8096" y="106203"/>
                  </a:lnTo>
                  <a:lnTo>
                    <a:pt x="20541" y="124001"/>
                  </a:lnTo>
                  <a:lnTo>
                    <a:pt x="57127" y="154491"/>
                  </a:lnTo>
                  <a:lnTo>
                    <a:pt x="80547" y="159501"/>
                  </a:lnTo>
                  <a:lnTo>
                    <a:pt x="129466" y="158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89435" y="4506197"/>
              <a:ext cx="169910" cy="231627"/>
            </a:xfrm>
            <a:custGeom>
              <a:avLst/>
              <a:gdLst/>
              <a:ahLst/>
              <a:cxnLst/>
              <a:rect l="0" t="0" r="0" b="0"/>
              <a:pathLst>
                <a:path w="169910" h="231627">
                  <a:moveTo>
                    <a:pt x="106730" y="0"/>
                  </a:moveTo>
                  <a:lnTo>
                    <a:pt x="48114" y="5589"/>
                  </a:lnTo>
                  <a:lnTo>
                    <a:pt x="27646" y="14572"/>
                  </a:lnTo>
                  <a:lnTo>
                    <a:pt x="18912" y="20243"/>
                  </a:lnTo>
                  <a:lnTo>
                    <a:pt x="6089" y="35903"/>
                  </a:lnTo>
                  <a:lnTo>
                    <a:pt x="1032" y="44992"/>
                  </a:lnTo>
                  <a:lnTo>
                    <a:pt x="0" y="53391"/>
                  </a:lnTo>
                  <a:lnTo>
                    <a:pt x="5092" y="68963"/>
                  </a:lnTo>
                  <a:lnTo>
                    <a:pt x="18275" y="80563"/>
                  </a:lnTo>
                  <a:lnTo>
                    <a:pt x="37001" y="88448"/>
                  </a:lnTo>
                  <a:lnTo>
                    <a:pt x="87151" y="96630"/>
                  </a:lnTo>
                  <a:lnTo>
                    <a:pt x="125105" y="108959"/>
                  </a:lnTo>
                  <a:lnTo>
                    <a:pt x="146482" y="122125"/>
                  </a:lnTo>
                  <a:lnTo>
                    <a:pt x="163783" y="139676"/>
                  </a:lnTo>
                  <a:lnTo>
                    <a:pt x="168162" y="149269"/>
                  </a:lnTo>
                  <a:lnTo>
                    <a:pt x="169909" y="169287"/>
                  </a:lnTo>
                  <a:lnTo>
                    <a:pt x="163666" y="186762"/>
                  </a:lnTo>
                  <a:lnTo>
                    <a:pt x="158726" y="194698"/>
                  </a:lnTo>
                  <a:lnTo>
                    <a:pt x="143878" y="206635"/>
                  </a:lnTo>
                  <a:lnTo>
                    <a:pt x="85674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80021" y="4727295"/>
              <a:ext cx="1758260" cy="126343"/>
            </a:xfrm>
            <a:custGeom>
              <a:avLst/>
              <a:gdLst/>
              <a:ahLst/>
              <a:cxnLst/>
              <a:rect l="0" t="0" r="0" b="0"/>
              <a:pathLst>
                <a:path w="1758260" h="126343">
                  <a:moveTo>
                    <a:pt x="1758259" y="0"/>
                  </a:moveTo>
                  <a:lnTo>
                    <a:pt x="1748683" y="24047"/>
                  </a:lnTo>
                  <a:lnTo>
                    <a:pt x="1718855" y="59593"/>
                  </a:lnTo>
                  <a:lnTo>
                    <a:pt x="1699022" y="67430"/>
                  </a:lnTo>
                  <a:lnTo>
                    <a:pt x="1687182" y="69520"/>
                  </a:lnTo>
                  <a:lnTo>
                    <a:pt x="1664668" y="65603"/>
                  </a:lnTo>
                  <a:lnTo>
                    <a:pt x="1635381" y="50244"/>
                  </a:lnTo>
                  <a:lnTo>
                    <a:pt x="1608766" y="33994"/>
                  </a:lnTo>
                  <a:lnTo>
                    <a:pt x="1598936" y="29682"/>
                  </a:lnTo>
                  <a:lnTo>
                    <a:pt x="1575534" y="28010"/>
                  </a:lnTo>
                  <a:lnTo>
                    <a:pt x="1551876" y="32336"/>
                  </a:lnTo>
                  <a:lnTo>
                    <a:pt x="1525403" y="47925"/>
                  </a:lnTo>
                  <a:lnTo>
                    <a:pt x="1492377" y="71034"/>
                  </a:lnTo>
                  <a:lnTo>
                    <a:pt x="1482738" y="75432"/>
                  </a:lnTo>
                  <a:lnTo>
                    <a:pt x="1459551" y="77199"/>
                  </a:lnTo>
                  <a:lnTo>
                    <a:pt x="1434817" y="72915"/>
                  </a:lnTo>
                  <a:lnTo>
                    <a:pt x="1387223" y="57340"/>
                  </a:lnTo>
                  <a:lnTo>
                    <a:pt x="1333108" y="53570"/>
                  </a:lnTo>
                  <a:lnTo>
                    <a:pt x="1311550" y="59294"/>
                  </a:lnTo>
                  <a:lnTo>
                    <a:pt x="1262825" y="85104"/>
                  </a:lnTo>
                  <a:lnTo>
                    <a:pt x="1242098" y="85397"/>
                  </a:lnTo>
                  <a:lnTo>
                    <a:pt x="1179168" y="69676"/>
                  </a:lnTo>
                  <a:lnTo>
                    <a:pt x="1142009" y="70688"/>
                  </a:lnTo>
                  <a:lnTo>
                    <a:pt x="1085084" y="93089"/>
                  </a:lnTo>
                  <a:lnTo>
                    <a:pt x="1074339" y="97154"/>
                  </a:lnTo>
                  <a:lnTo>
                    <a:pt x="1049922" y="98552"/>
                  </a:lnTo>
                  <a:lnTo>
                    <a:pt x="1001708" y="89917"/>
                  </a:lnTo>
                  <a:lnTo>
                    <a:pt x="948814" y="70881"/>
                  </a:lnTo>
                  <a:lnTo>
                    <a:pt x="916924" y="66598"/>
                  </a:lnTo>
                  <a:lnTo>
                    <a:pt x="889493" y="70933"/>
                  </a:lnTo>
                  <a:lnTo>
                    <a:pt x="832422" y="98118"/>
                  </a:lnTo>
                  <a:lnTo>
                    <a:pt x="810992" y="107169"/>
                  </a:lnTo>
                  <a:lnTo>
                    <a:pt x="789770" y="108852"/>
                  </a:lnTo>
                  <a:lnTo>
                    <a:pt x="747549" y="100401"/>
                  </a:lnTo>
                  <a:lnTo>
                    <a:pt x="684354" y="71533"/>
                  </a:lnTo>
                  <a:lnTo>
                    <a:pt x="660176" y="70007"/>
                  </a:lnTo>
                  <a:lnTo>
                    <a:pt x="636172" y="74398"/>
                  </a:lnTo>
                  <a:lnTo>
                    <a:pt x="578381" y="101066"/>
                  </a:lnTo>
                  <a:lnTo>
                    <a:pt x="557705" y="108479"/>
                  </a:lnTo>
                  <a:lnTo>
                    <a:pt x="536818" y="109434"/>
                  </a:lnTo>
                  <a:lnTo>
                    <a:pt x="483123" y="97426"/>
                  </a:lnTo>
                  <a:lnTo>
                    <a:pt x="430740" y="87182"/>
                  </a:lnTo>
                  <a:lnTo>
                    <a:pt x="404349" y="87880"/>
                  </a:lnTo>
                  <a:lnTo>
                    <a:pt x="348002" y="108120"/>
                  </a:lnTo>
                  <a:lnTo>
                    <a:pt x="326633" y="109275"/>
                  </a:lnTo>
                  <a:lnTo>
                    <a:pt x="266538" y="97405"/>
                  </a:lnTo>
                  <a:lnTo>
                    <a:pt x="231442" y="89822"/>
                  </a:lnTo>
                  <a:lnTo>
                    <a:pt x="170049" y="99465"/>
                  </a:lnTo>
                  <a:lnTo>
                    <a:pt x="112903" y="112852"/>
                  </a:lnTo>
                  <a:lnTo>
                    <a:pt x="52475" y="122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369533" y="3098579"/>
            <a:ext cx="785411" cy="428468"/>
            <a:chOff x="5369533" y="3098579"/>
            <a:chExt cx="785411" cy="428468"/>
          </a:xfrm>
        </p:grpSpPr>
        <p:sp>
          <p:nvSpPr>
            <p:cNvPr id="58" name="Freeform 57"/>
            <p:cNvSpPr/>
            <p:nvPr/>
          </p:nvSpPr>
          <p:spPr>
            <a:xfrm>
              <a:off x="5369533" y="3098579"/>
              <a:ext cx="536955" cy="144199"/>
            </a:xfrm>
            <a:custGeom>
              <a:avLst/>
              <a:gdLst/>
              <a:ahLst/>
              <a:cxnLst/>
              <a:rect l="0" t="0" r="0" b="0"/>
              <a:pathLst>
                <a:path w="536955" h="144199">
                  <a:moveTo>
                    <a:pt x="0" y="144198"/>
                  </a:moveTo>
                  <a:lnTo>
                    <a:pt x="9576" y="120151"/>
                  </a:lnTo>
                  <a:lnTo>
                    <a:pt x="59899" y="63500"/>
                  </a:lnTo>
                  <a:lnTo>
                    <a:pt x="96190" y="36577"/>
                  </a:lnTo>
                  <a:lnTo>
                    <a:pt x="158054" y="11248"/>
                  </a:lnTo>
                  <a:lnTo>
                    <a:pt x="203186" y="0"/>
                  </a:lnTo>
                  <a:lnTo>
                    <a:pt x="239968" y="867"/>
                  </a:lnTo>
                  <a:lnTo>
                    <a:pt x="302916" y="7647"/>
                  </a:lnTo>
                  <a:lnTo>
                    <a:pt x="358186" y="18612"/>
                  </a:lnTo>
                  <a:lnTo>
                    <a:pt x="419783" y="36673"/>
                  </a:lnTo>
                  <a:lnTo>
                    <a:pt x="483022" y="74427"/>
                  </a:lnTo>
                  <a:lnTo>
                    <a:pt x="536954" y="112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07729" y="3302689"/>
              <a:ext cx="193432" cy="189896"/>
            </a:xfrm>
            <a:custGeom>
              <a:avLst/>
              <a:gdLst/>
              <a:ahLst/>
              <a:cxnLst/>
              <a:rect l="0" t="0" r="0" b="0"/>
              <a:pathLst>
                <a:path w="193432" h="189896">
                  <a:moveTo>
                    <a:pt x="193431" y="34844"/>
                  </a:moveTo>
                  <a:lnTo>
                    <a:pt x="175451" y="19203"/>
                  </a:lnTo>
                  <a:lnTo>
                    <a:pt x="129279" y="0"/>
                  </a:lnTo>
                  <a:lnTo>
                    <a:pt x="92795" y="473"/>
                  </a:lnTo>
                  <a:lnTo>
                    <a:pt x="57938" y="8023"/>
                  </a:lnTo>
                  <a:lnTo>
                    <a:pt x="30973" y="23257"/>
                  </a:lnTo>
                  <a:lnTo>
                    <a:pt x="18672" y="39053"/>
                  </a:lnTo>
                  <a:lnTo>
                    <a:pt x="1243" y="77789"/>
                  </a:lnTo>
                  <a:lnTo>
                    <a:pt x="0" y="98385"/>
                  </a:lnTo>
                  <a:lnTo>
                    <a:pt x="4516" y="119236"/>
                  </a:lnTo>
                  <a:lnTo>
                    <a:pt x="20213" y="149537"/>
                  </a:lnTo>
                  <a:lnTo>
                    <a:pt x="32997" y="166147"/>
                  </a:lnTo>
                  <a:lnTo>
                    <a:pt x="58938" y="183063"/>
                  </a:lnTo>
                  <a:lnTo>
                    <a:pt x="94440" y="189895"/>
                  </a:lnTo>
                  <a:lnTo>
                    <a:pt x="139952" y="183798"/>
                  </a:lnTo>
                  <a:lnTo>
                    <a:pt x="176499" y="171329"/>
                  </a:lnTo>
                  <a:lnTo>
                    <a:pt x="193431" y="161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06445" y="3301851"/>
              <a:ext cx="175803" cy="193611"/>
            </a:xfrm>
            <a:custGeom>
              <a:avLst/>
              <a:gdLst/>
              <a:ahLst/>
              <a:cxnLst/>
              <a:rect l="0" t="0" r="0" b="0"/>
              <a:pathLst>
                <a:path w="175803" h="193611">
                  <a:moveTo>
                    <a:pt x="0" y="193610"/>
                  </a:moveTo>
                  <a:lnTo>
                    <a:pt x="7236" y="166054"/>
                  </a:lnTo>
                  <a:lnTo>
                    <a:pt x="9878" y="109831"/>
                  </a:lnTo>
                  <a:lnTo>
                    <a:pt x="4377" y="46487"/>
                  </a:lnTo>
                  <a:lnTo>
                    <a:pt x="7015" y="20207"/>
                  </a:lnTo>
                  <a:lnTo>
                    <a:pt x="12865" y="11328"/>
                  </a:lnTo>
                  <a:lnTo>
                    <a:pt x="21445" y="5408"/>
                  </a:lnTo>
                  <a:lnTo>
                    <a:pt x="42287" y="0"/>
                  </a:lnTo>
                  <a:lnTo>
                    <a:pt x="84263" y="6060"/>
                  </a:lnTo>
                  <a:lnTo>
                    <a:pt x="104131" y="13158"/>
                  </a:lnTo>
                  <a:lnTo>
                    <a:pt x="148865" y="43432"/>
                  </a:lnTo>
                  <a:lnTo>
                    <a:pt x="162869" y="60184"/>
                  </a:lnTo>
                  <a:lnTo>
                    <a:pt x="171822" y="80497"/>
                  </a:lnTo>
                  <a:lnTo>
                    <a:pt x="175802" y="105123"/>
                  </a:lnTo>
                  <a:lnTo>
                    <a:pt x="171331" y="125426"/>
                  </a:lnTo>
                  <a:lnTo>
                    <a:pt x="160375" y="142249"/>
                  </a:lnTo>
                  <a:lnTo>
                    <a:pt x="143807" y="157525"/>
                  </a:lnTo>
                  <a:lnTo>
                    <a:pt x="121627" y="165873"/>
                  </a:lnTo>
                  <a:lnTo>
                    <a:pt x="59041" y="171673"/>
                  </a:lnTo>
                  <a:lnTo>
                    <a:pt x="31586" y="172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06528" y="3411233"/>
              <a:ext cx="48416" cy="115814"/>
            </a:xfrm>
            <a:custGeom>
              <a:avLst/>
              <a:gdLst/>
              <a:ahLst/>
              <a:cxnLst/>
              <a:rect l="0" t="0" r="0" b="0"/>
              <a:pathLst>
                <a:path w="48416" h="115814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38374" y="25832"/>
                  </a:lnTo>
                  <a:lnTo>
                    <a:pt x="46301" y="47356"/>
                  </a:lnTo>
                  <a:lnTo>
                    <a:pt x="48415" y="59647"/>
                  </a:lnTo>
                  <a:lnTo>
                    <a:pt x="44525" y="7954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232663" y="5003132"/>
            <a:ext cx="708937" cy="482216"/>
            <a:chOff x="5232663" y="5003132"/>
            <a:chExt cx="708937" cy="482216"/>
          </a:xfrm>
        </p:grpSpPr>
        <p:sp>
          <p:nvSpPr>
            <p:cNvPr id="63" name="Freeform 62"/>
            <p:cNvSpPr/>
            <p:nvPr/>
          </p:nvSpPr>
          <p:spPr>
            <a:xfrm>
              <a:off x="5232663" y="5003132"/>
              <a:ext cx="494840" cy="166361"/>
            </a:xfrm>
            <a:custGeom>
              <a:avLst/>
              <a:gdLst/>
              <a:ahLst/>
              <a:cxnLst/>
              <a:rect l="0" t="0" r="0" b="0"/>
              <a:pathLst>
                <a:path w="494840" h="166361">
                  <a:moveTo>
                    <a:pt x="0" y="166360"/>
                  </a:moveTo>
                  <a:lnTo>
                    <a:pt x="9575" y="135078"/>
                  </a:lnTo>
                  <a:lnTo>
                    <a:pt x="39403" y="96672"/>
                  </a:lnTo>
                  <a:lnTo>
                    <a:pt x="95443" y="54100"/>
                  </a:lnTo>
                  <a:lnTo>
                    <a:pt x="157988" y="26600"/>
                  </a:lnTo>
                  <a:lnTo>
                    <a:pt x="213697" y="8514"/>
                  </a:lnTo>
                  <a:lnTo>
                    <a:pt x="267340" y="0"/>
                  </a:lnTo>
                  <a:lnTo>
                    <a:pt x="328660" y="6513"/>
                  </a:lnTo>
                  <a:lnTo>
                    <a:pt x="377396" y="13642"/>
                  </a:lnTo>
                  <a:lnTo>
                    <a:pt x="432989" y="42213"/>
                  </a:lnTo>
                  <a:lnTo>
                    <a:pt x="494839" y="82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54637" y="5223466"/>
              <a:ext cx="125426" cy="175468"/>
            </a:xfrm>
            <a:custGeom>
              <a:avLst/>
              <a:gdLst/>
              <a:ahLst/>
              <a:cxnLst/>
              <a:rect l="0" t="0" r="0" b="0"/>
              <a:pathLst>
                <a:path w="125426" h="175468">
                  <a:moveTo>
                    <a:pt x="41197" y="9197"/>
                  </a:moveTo>
                  <a:lnTo>
                    <a:pt x="23239" y="64242"/>
                  </a:lnTo>
                  <a:lnTo>
                    <a:pt x="9530" y="115649"/>
                  </a:lnTo>
                  <a:lnTo>
                    <a:pt x="458" y="175467"/>
                  </a:lnTo>
                  <a:lnTo>
                    <a:pt x="0" y="173856"/>
                  </a:lnTo>
                  <a:lnTo>
                    <a:pt x="660" y="160758"/>
                  </a:lnTo>
                  <a:lnTo>
                    <a:pt x="13791" y="108054"/>
                  </a:lnTo>
                  <a:lnTo>
                    <a:pt x="30757" y="51851"/>
                  </a:lnTo>
                  <a:lnTo>
                    <a:pt x="44724" y="9304"/>
                  </a:lnTo>
                  <a:lnTo>
                    <a:pt x="50567" y="3419"/>
                  </a:lnTo>
                  <a:lnTo>
                    <a:pt x="57972" y="666"/>
                  </a:lnTo>
                  <a:lnTo>
                    <a:pt x="66418" y="0"/>
                  </a:lnTo>
                  <a:lnTo>
                    <a:pt x="73219" y="4235"/>
                  </a:lnTo>
                  <a:lnTo>
                    <a:pt x="83895" y="21420"/>
                  </a:lnTo>
                  <a:lnTo>
                    <a:pt x="103983" y="80924"/>
                  </a:lnTo>
                  <a:lnTo>
                    <a:pt x="120695" y="140175"/>
                  </a:lnTo>
                  <a:lnTo>
                    <a:pt x="125425" y="167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37948" y="5348477"/>
              <a:ext cx="31586" cy="21057"/>
            </a:xfrm>
            <a:custGeom>
              <a:avLst/>
              <a:gdLst/>
              <a:ahLst/>
              <a:cxnLst/>
              <a:rect l="0" t="0" r="0" b="0"/>
              <a:pathLst>
                <a:path w="31586" h="21057">
                  <a:moveTo>
                    <a:pt x="31585" y="2105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53761" y="5210966"/>
              <a:ext cx="112938" cy="214143"/>
            </a:xfrm>
            <a:custGeom>
              <a:avLst/>
              <a:gdLst/>
              <a:ahLst/>
              <a:cxnLst/>
              <a:rect l="0" t="0" r="0" b="0"/>
              <a:pathLst>
                <a:path w="112938" h="214143">
                  <a:moveTo>
                    <a:pt x="0" y="63811"/>
                  </a:moveTo>
                  <a:lnTo>
                    <a:pt x="0" y="122428"/>
                  </a:lnTo>
                  <a:lnTo>
                    <a:pt x="0" y="167243"/>
                  </a:lnTo>
                  <a:lnTo>
                    <a:pt x="0" y="103762"/>
                  </a:lnTo>
                  <a:lnTo>
                    <a:pt x="5589" y="54935"/>
                  </a:lnTo>
                  <a:lnTo>
                    <a:pt x="14655" y="22187"/>
                  </a:lnTo>
                  <a:lnTo>
                    <a:pt x="20299" y="13835"/>
                  </a:lnTo>
                  <a:lnTo>
                    <a:pt x="35928" y="1435"/>
                  </a:lnTo>
                  <a:lnTo>
                    <a:pt x="43839" y="0"/>
                  </a:lnTo>
                  <a:lnTo>
                    <a:pt x="51453" y="1383"/>
                  </a:lnTo>
                  <a:lnTo>
                    <a:pt x="58869" y="4645"/>
                  </a:lnTo>
                  <a:lnTo>
                    <a:pt x="63813" y="11498"/>
                  </a:lnTo>
                  <a:lnTo>
                    <a:pt x="69306" y="31592"/>
                  </a:lnTo>
                  <a:lnTo>
                    <a:pt x="65508" y="53001"/>
                  </a:lnTo>
                  <a:lnTo>
                    <a:pt x="61219" y="63623"/>
                  </a:lnTo>
                  <a:lnTo>
                    <a:pt x="47096" y="78545"/>
                  </a:lnTo>
                  <a:lnTo>
                    <a:pt x="9433" y="97657"/>
                  </a:lnTo>
                  <a:lnTo>
                    <a:pt x="5119" y="98073"/>
                  </a:lnTo>
                  <a:lnTo>
                    <a:pt x="4583" y="96011"/>
                  </a:lnTo>
                  <a:lnTo>
                    <a:pt x="6565" y="92297"/>
                  </a:lnTo>
                  <a:lnTo>
                    <a:pt x="21245" y="88170"/>
                  </a:lnTo>
                  <a:lnTo>
                    <a:pt x="42198" y="87505"/>
                  </a:lnTo>
                  <a:lnTo>
                    <a:pt x="63209" y="91109"/>
                  </a:lnTo>
                  <a:lnTo>
                    <a:pt x="89179" y="105305"/>
                  </a:lnTo>
                  <a:lnTo>
                    <a:pt x="101247" y="120857"/>
                  </a:lnTo>
                  <a:lnTo>
                    <a:pt x="109340" y="140637"/>
                  </a:lnTo>
                  <a:lnTo>
                    <a:pt x="112937" y="165026"/>
                  </a:lnTo>
                  <a:lnTo>
                    <a:pt x="108296" y="185225"/>
                  </a:lnTo>
                  <a:lnTo>
                    <a:pt x="103783" y="193887"/>
                  </a:lnTo>
                  <a:lnTo>
                    <a:pt x="89410" y="206630"/>
                  </a:lnTo>
                  <a:lnTo>
                    <a:pt x="80664" y="211666"/>
                  </a:lnTo>
                  <a:lnTo>
                    <a:pt x="61587" y="214142"/>
                  </a:lnTo>
                  <a:lnTo>
                    <a:pt x="42580" y="210174"/>
                  </a:lnTo>
                  <a:lnTo>
                    <a:pt x="10529" y="190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73622" y="5228750"/>
              <a:ext cx="132824" cy="161841"/>
            </a:xfrm>
            <a:custGeom>
              <a:avLst/>
              <a:gdLst/>
              <a:ahLst/>
              <a:cxnLst/>
              <a:rect l="0" t="0" r="0" b="0"/>
              <a:pathLst>
                <a:path w="132824" h="161841">
                  <a:moveTo>
                    <a:pt x="122295" y="24970"/>
                  </a:moveTo>
                  <a:lnTo>
                    <a:pt x="104314" y="9329"/>
                  </a:lnTo>
                  <a:lnTo>
                    <a:pt x="87397" y="1251"/>
                  </a:lnTo>
                  <a:lnTo>
                    <a:pt x="68180" y="0"/>
                  </a:lnTo>
                  <a:lnTo>
                    <a:pt x="49111" y="4514"/>
                  </a:lnTo>
                  <a:lnTo>
                    <a:pt x="32837" y="14319"/>
                  </a:lnTo>
                  <a:lnTo>
                    <a:pt x="10521" y="38581"/>
                  </a:lnTo>
                  <a:lnTo>
                    <a:pt x="2428" y="61045"/>
                  </a:lnTo>
                  <a:lnTo>
                    <a:pt x="0" y="85457"/>
                  </a:lnTo>
                  <a:lnTo>
                    <a:pt x="2821" y="108005"/>
                  </a:lnTo>
                  <a:lnTo>
                    <a:pt x="14213" y="126605"/>
                  </a:lnTo>
                  <a:lnTo>
                    <a:pt x="30975" y="141501"/>
                  </a:lnTo>
                  <a:lnTo>
                    <a:pt x="50123" y="152021"/>
                  </a:lnTo>
                  <a:lnTo>
                    <a:pt x="106652" y="160547"/>
                  </a:lnTo>
                  <a:lnTo>
                    <a:pt x="132823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95958" y="5359005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1" y="77905"/>
                  </a:lnTo>
                  <a:lnTo>
                    <a:pt x="40040" y="10770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74777" y="533794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211813" y="4960425"/>
            <a:ext cx="600126" cy="391339"/>
            <a:chOff x="6211813" y="4960425"/>
            <a:chExt cx="600126" cy="391339"/>
          </a:xfrm>
        </p:grpSpPr>
        <p:sp>
          <p:nvSpPr>
            <p:cNvPr id="71" name="Freeform 70"/>
            <p:cNvSpPr/>
            <p:nvPr/>
          </p:nvSpPr>
          <p:spPr>
            <a:xfrm>
              <a:off x="6211813" y="4960425"/>
              <a:ext cx="600126" cy="135368"/>
            </a:xfrm>
            <a:custGeom>
              <a:avLst/>
              <a:gdLst/>
              <a:ahLst/>
              <a:cxnLst/>
              <a:rect l="0" t="0" r="0" b="0"/>
              <a:pathLst>
                <a:path w="600126" h="135368">
                  <a:moveTo>
                    <a:pt x="0" y="135367"/>
                  </a:moveTo>
                  <a:lnTo>
                    <a:pt x="9575" y="111321"/>
                  </a:lnTo>
                  <a:lnTo>
                    <a:pt x="39403" y="75774"/>
                  </a:lnTo>
                  <a:lnTo>
                    <a:pt x="65487" y="60258"/>
                  </a:lnTo>
                  <a:lnTo>
                    <a:pt x="126546" y="31697"/>
                  </a:lnTo>
                  <a:lnTo>
                    <a:pt x="169666" y="14717"/>
                  </a:lnTo>
                  <a:lnTo>
                    <a:pt x="222031" y="7030"/>
                  </a:lnTo>
                  <a:lnTo>
                    <a:pt x="277435" y="183"/>
                  </a:lnTo>
                  <a:lnTo>
                    <a:pt x="332269" y="0"/>
                  </a:lnTo>
                  <a:lnTo>
                    <a:pt x="394532" y="7606"/>
                  </a:lnTo>
                  <a:lnTo>
                    <a:pt x="451994" y="20291"/>
                  </a:lnTo>
                  <a:lnTo>
                    <a:pt x="505272" y="37199"/>
                  </a:lnTo>
                  <a:lnTo>
                    <a:pt x="567360" y="59337"/>
                  </a:lnTo>
                  <a:lnTo>
                    <a:pt x="600125" y="8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56480" y="5149919"/>
              <a:ext cx="134319" cy="188030"/>
            </a:xfrm>
            <a:custGeom>
              <a:avLst/>
              <a:gdLst/>
              <a:ahLst/>
              <a:cxnLst/>
              <a:rect l="0" t="0" r="0" b="0"/>
              <a:pathLst>
                <a:path w="134319" h="188030">
                  <a:moveTo>
                    <a:pt x="50090" y="19573"/>
                  </a:moveTo>
                  <a:lnTo>
                    <a:pt x="32131" y="73448"/>
                  </a:lnTo>
                  <a:lnTo>
                    <a:pt x="11449" y="136664"/>
                  </a:lnTo>
                  <a:lnTo>
                    <a:pt x="4450" y="162081"/>
                  </a:lnTo>
                  <a:lnTo>
                    <a:pt x="2116" y="166051"/>
                  </a:lnTo>
                  <a:lnTo>
                    <a:pt x="559" y="164018"/>
                  </a:lnTo>
                  <a:lnTo>
                    <a:pt x="0" y="148112"/>
                  </a:lnTo>
                  <a:lnTo>
                    <a:pt x="9173" y="93360"/>
                  </a:lnTo>
                  <a:lnTo>
                    <a:pt x="26851" y="31500"/>
                  </a:lnTo>
                  <a:lnTo>
                    <a:pt x="38202" y="9666"/>
                  </a:lnTo>
                  <a:lnTo>
                    <a:pt x="45674" y="3609"/>
                  </a:lnTo>
                  <a:lnTo>
                    <a:pt x="54165" y="742"/>
                  </a:lnTo>
                  <a:lnTo>
                    <a:pt x="63335" y="0"/>
                  </a:lnTo>
                  <a:lnTo>
                    <a:pt x="70618" y="3015"/>
                  </a:lnTo>
                  <a:lnTo>
                    <a:pt x="81830" y="15723"/>
                  </a:lnTo>
                  <a:lnTo>
                    <a:pt x="105947" y="72802"/>
                  </a:lnTo>
                  <a:lnTo>
                    <a:pt x="127273" y="135438"/>
                  </a:lnTo>
                  <a:lnTo>
                    <a:pt x="134318" y="188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96041" y="527477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33591" y="5157126"/>
              <a:ext cx="140187" cy="194638"/>
            </a:xfrm>
            <a:custGeom>
              <a:avLst/>
              <a:gdLst/>
              <a:ahLst/>
              <a:cxnLst/>
              <a:rect l="0" t="0" r="0" b="0"/>
              <a:pathLst>
                <a:path w="140187" h="194638">
                  <a:moveTo>
                    <a:pt x="51963" y="159765"/>
                  </a:moveTo>
                  <a:lnTo>
                    <a:pt x="36322" y="141784"/>
                  </a:lnTo>
                  <a:lnTo>
                    <a:pt x="28244" y="124867"/>
                  </a:lnTo>
                  <a:lnTo>
                    <a:pt x="18295" y="66767"/>
                  </a:lnTo>
                  <a:lnTo>
                    <a:pt x="6113" y="33944"/>
                  </a:lnTo>
                  <a:lnTo>
                    <a:pt x="339" y="23242"/>
                  </a:lnTo>
                  <a:lnTo>
                    <a:pt x="0" y="14937"/>
                  </a:lnTo>
                  <a:lnTo>
                    <a:pt x="3283" y="8231"/>
                  </a:lnTo>
                  <a:lnTo>
                    <a:pt x="8981" y="2590"/>
                  </a:lnTo>
                  <a:lnTo>
                    <a:pt x="16290" y="0"/>
                  </a:lnTo>
                  <a:lnTo>
                    <a:pt x="33769" y="241"/>
                  </a:lnTo>
                  <a:lnTo>
                    <a:pt x="63340" y="6954"/>
                  </a:lnTo>
                  <a:lnTo>
                    <a:pt x="88740" y="21941"/>
                  </a:lnTo>
                  <a:lnTo>
                    <a:pt x="111083" y="41199"/>
                  </a:lnTo>
                  <a:lnTo>
                    <a:pt x="126931" y="67313"/>
                  </a:lnTo>
                  <a:lnTo>
                    <a:pt x="139037" y="97277"/>
                  </a:lnTo>
                  <a:lnTo>
                    <a:pt x="140186" y="117955"/>
                  </a:lnTo>
                  <a:lnTo>
                    <a:pt x="135627" y="137673"/>
                  </a:lnTo>
                  <a:lnTo>
                    <a:pt x="113636" y="169396"/>
                  </a:lnTo>
                  <a:lnTo>
                    <a:pt x="99261" y="182763"/>
                  </a:lnTo>
                  <a:lnTo>
                    <a:pt x="81173" y="192603"/>
                  </a:lnTo>
                  <a:lnTo>
                    <a:pt x="61436" y="194637"/>
                  </a:lnTo>
                  <a:lnTo>
                    <a:pt x="30906" y="191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15037" y="5144908"/>
              <a:ext cx="133731" cy="175697"/>
            </a:xfrm>
            <a:custGeom>
              <a:avLst/>
              <a:gdLst/>
              <a:ahLst/>
              <a:cxnLst/>
              <a:rect l="0" t="0" r="0" b="0"/>
              <a:pathLst>
                <a:path w="133731" h="175697">
                  <a:moveTo>
                    <a:pt x="123201" y="45641"/>
                  </a:moveTo>
                  <a:lnTo>
                    <a:pt x="86115" y="10894"/>
                  </a:lnTo>
                  <a:lnTo>
                    <a:pt x="68113" y="1732"/>
                  </a:lnTo>
                  <a:lnTo>
                    <a:pt x="48415" y="0"/>
                  </a:lnTo>
                  <a:lnTo>
                    <a:pt x="29131" y="4299"/>
                  </a:lnTo>
                  <a:lnTo>
                    <a:pt x="12762" y="14008"/>
                  </a:lnTo>
                  <a:lnTo>
                    <a:pt x="7461" y="22213"/>
                  </a:lnTo>
                  <a:lnTo>
                    <a:pt x="0" y="56117"/>
                  </a:lnTo>
                  <a:lnTo>
                    <a:pt x="599" y="109495"/>
                  </a:lnTo>
                  <a:lnTo>
                    <a:pt x="6710" y="136021"/>
                  </a:lnTo>
                  <a:lnTo>
                    <a:pt x="17225" y="159510"/>
                  </a:lnTo>
                  <a:lnTo>
                    <a:pt x="25644" y="167177"/>
                  </a:lnTo>
                  <a:lnTo>
                    <a:pt x="47477" y="175696"/>
                  </a:lnTo>
                  <a:lnTo>
                    <a:pt x="69659" y="173243"/>
                  </a:lnTo>
                  <a:lnTo>
                    <a:pt x="124292" y="154156"/>
                  </a:lnTo>
                  <a:lnTo>
                    <a:pt x="133730" y="150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517178" y="2932897"/>
            <a:ext cx="1603821" cy="509922"/>
            <a:chOff x="6517178" y="2932897"/>
            <a:chExt cx="1603821" cy="509922"/>
          </a:xfrm>
        </p:grpSpPr>
        <p:sp>
          <p:nvSpPr>
            <p:cNvPr id="77" name="Freeform 76"/>
            <p:cNvSpPr/>
            <p:nvPr/>
          </p:nvSpPr>
          <p:spPr>
            <a:xfrm>
              <a:off x="6517178" y="3077253"/>
              <a:ext cx="237342" cy="274521"/>
            </a:xfrm>
            <a:custGeom>
              <a:avLst/>
              <a:gdLst/>
              <a:ahLst/>
              <a:cxnLst/>
              <a:rect l="0" t="0" r="0" b="0"/>
              <a:pathLst>
                <a:path w="237342" h="274521">
                  <a:moveTo>
                    <a:pt x="10491" y="39182"/>
                  </a:moveTo>
                  <a:lnTo>
                    <a:pt x="4901" y="55949"/>
                  </a:lnTo>
                  <a:lnTo>
                    <a:pt x="8946" y="114627"/>
                  </a:lnTo>
                  <a:lnTo>
                    <a:pt x="10186" y="169378"/>
                  </a:lnTo>
                  <a:lnTo>
                    <a:pt x="9260" y="224083"/>
                  </a:lnTo>
                  <a:lnTo>
                    <a:pt x="4875" y="247702"/>
                  </a:lnTo>
                  <a:lnTo>
                    <a:pt x="3237" y="250725"/>
                  </a:lnTo>
                  <a:lnTo>
                    <a:pt x="2145" y="248061"/>
                  </a:lnTo>
                  <a:lnTo>
                    <a:pt x="153" y="184584"/>
                  </a:lnTo>
                  <a:lnTo>
                    <a:pt x="0" y="130034"/>
                  </a:lnTo>
                  <a:lnTo>
                    <a:pt x="9545" y="75369"/>
                  </a:lnTo>
                  <a:lnTo>
                    <a:pt x="26328" y="41715"/>
                  </a:lnTo>
                  <a:lnTo>
                    <a:pt x="39365" y="24320"/>
                  </a:lnTo>
                  <a:lnTo>
                    <a:pt x="65450" y="6962"/>
                  </a:lnTo>
                  <a:lnTo>
                    <a:pt x="100994" y="0"/>
                  </a:lnTo>
                  <a:lnTo>
                    <a:pt x="121294" y="4610"/>
                  </a:lnTo>
                  <a:lnTo>
                    <a:pt x="129982" y="9115"/>
                  </a:lnTo>
                  <a:lnTo>
                    <a:pt x="135775" y="16798"/>
                  </a:lnTo>
                  <a:lnTo>
                    <a:pt x="142211" y="37812"/>
                  </a:lnTo>
                  <a:lnTo>
                    <a:pt x="141588" y="47627"/>
                  </a:lnTo>
                  <a:lnTo>
                    <a:pt x="129533" y="73790"/>
                  </a:lnTo>
                  <a:lnTo>
                    <a:pt x="83968" y="133191"/>
                  </a:lnTo>
                  <a:lnTo>
                    <a:pt x="77023" y="140459"/>
                  </a:lnTo>
                  <a:lnTo>
                    <a:pt x="74733" y="141795"/>
                  </a:lnTo>
                  <a:lnTo>
                    <a:pt x="78427" y="133921"/>
                  </a:lnTo>
                  <a:lnTo>
                    <a:pt x="85028" y="130417"/>
                  </a:lnTo>
                  <a:lnTo>
                    <a:pt x="104839" y="126524"/>
                  </a:lnTo>
                  <a:lnTo>
                    <a:pt x="147280" y="132430"/>
                  </a:lnTo>
                  <a:lnTo>
                    <a:pt x="189459" y="147982"/>
                  </a:lnTo>
                  <a:lnTo>
                    <a:pt x="225996" y="173237"/>
                  </a:lnTo>
                  <a:lnTo>
                    <a:pt x="234952" y="193128"/>
                  </a:lnTo>
                  <a:lnTo>
                    <a:pt x="237341" y="204984"/>
                  </a:lnTo>
                  <a:lnTo>
                    <a:pt x="233755" y="227515"/>
                  </a:lnTo>
                  <a:lnTo>
                    <a:pt x="229523" y="238437"/>
                  </a:lnTo>
                  <a:lnTo>
                    <a:pt x="215462" y="253692"/>
                  </a:lnTo>
                  <a:lnTo>
                    <a:pt x="177841" y="273017"/>
                  </a:lnTo>
                  <a:lnTo>
                    <a:pt x="157398" y="274520"/>
                  </a:lnTo>
                  <a:lnTo>
                    <a:pt x="100914" y="262802"/>
                  </a:lnTo>
                  <a:lnTo>
                    <a:pt x="84190" y="260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55342" y="3113662"/>
              <a:ext cx="188224" cy="219489"/>
            </a:xfrm>
            <a:custGeom>
              <a:avLst/>
              <a:gdLst/>
              <a:ahLst/>
              <a:cxnLst/>
              <a:rect l="0" t="0" r="0" b="0"/>
              <a:pathLst>
                <a:path w="188224" h="219489">
                  <a:moveTo>
                    <a:pt x="135580" y="13301"/>
                  </a:moveTo>
                  <a:lnTo>
                    <a:pt x="124402" y="2123"/>
                  </a:lnTo>
                  <a:lnTo>
                    <a:pt x="116430" y="0"/>
                  </a:lnTo>
                  <a:lnTo>
                    <a:pt x="84022" y="2601"/>
                  </a:lnTo>
                  <a:lnTo>
                    <a:pt x="52844" y="11951"/>
                  </a:lnTo>
                  <a:lnTo>
                    <a:pt x="13406" y="42124"/>
                  </a:lnTo>
                  <a:lnTo>
                    <a:pt x="5241" y="61986"/>
                  </a:lnTo>
                  <a:lnTo>
                    <a:pt x="0" y="112865"/>
                  </a:lnTo>
                  <a:lnTo>
                    <a:pt x="10331" y="170475"/>
                  </a:lnTo>
                  <a:lnTo>
                    <a:pt x="13477" y="181255"/>
                  </a:lnTo>
                  <a:lnTo>
                    <a:pt x="26330" y="199471"/>
                  </a:lnTo>
                  <a:lnTo>
                    <a:pt x="34670" y="207605"/>
                  </a:lnTo>
                  <a:lnTo>
                    <a:pt x="56416" y="216642"/>
                  </a:lnTo>
                  <a:lnTo>
                    <a:pt x="81679" y="219488"/>
                  </a:lnTo>
                  <a:lnTo>
                    <a:pt x="144325" y="208794"/>
                  </a:lnTo>
                  <a:lnTo>
                    <a:pt x="188223" y="192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80311" y="2942327"/>
              <a:ext cx="494840" cy="110938"/>
            </a:xfrm>
            <a:custGeom>
              <a:avLst/>
              <a:gdLst/>
              <a:ahLst/>
              <a:cxnLst/>
              <a:rect l="0" t="0" r="0" b="0"/>
              <a:pathLst>
                <a:path w="494840" h="110938">
                  <a:moveTo>
                    <a:pt x="494839" y="110937"/>
                  </a:moveTo>
                  <a:lnTo>
                    <a:pt x="437274" y="55711"/>
                  </a:lnTo>
                  <a:lnTo>
                    <a:pt x="378593" y="30608"/>
                  </a:lnTo>
                  <a:lnTo>
                    <a:pt x="320737" y="12722"/>
                  </a:lnTo>
                  <a:lnTo>
                    <a:pt x="267470" y="5879"/>
                  </a:lnTo>
                  <a:lnTo>
                    <a:pt x="231718" y="0"/>
                  </a:lnTo>
                  <a:lnTo>
                    <a:pt x="178309" y="7309"/>
                  </a:lnTo>
                  <a:lnTo>
                    <a:pt x="122699" y="20017"/>
                  </a:lnTo>
                  <a:lnTo>
                    <a:pt x="67824" y="34962"/>
                  </a:lnTo>
                  <a:lnTo>
                    <a:pt x="25095" y="59232"/>
                  </a:lnTo>
                  <a:lnTo>
                    <a:pt x="0" y="79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12021" y="3263834"/>
              <a:ext cx="81131" cy="178985"/>
            </a:xfrm>
            <a:custGeom>
              <a:avLst/>
              <a:gdLst/>
              <a:ahLst/>
              <a:cxnLst/>
              <a:rect l="0" t="0" r="0" b="0"/>
              <a:pathLst>
                <a:path w="81131" h="178985">
                  <a:moveTo>
                    <a:pt x="0" y="0"/>
                  </a:moveTo>
                  <a:lnTo>
                    <a:pt x="62461" y="57565"/>
                  </a:lnTo>
                  <a:lnTo>
                    <a:pt x="73773" y="75887"/>
                  </a:lnTo>
                  <a:lnTo>
                    <a:pt x="81130" y="111522"/>
                  </a:lnTo>
                  <a:lnTo>
                    <a:pt x="77720" y="146127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59461" y="2932897"/>
              <a:ext cx="389555" cy="78254"/>
            </a:xfrm>
            <a:custGeom>
              <a:avLst/>
              <a:gdLst/>
              <a:ahLst/>
              <a:cxnLst/>
              <a:rect l="0" t="0" r="0" b="0"/>
              <a:pathLst>
                <a:path w="389555" h="78254">
                  <a:moveTo>
                    <a:pt x="0" y="78253"/>
                  </a:moveTo>
                  <a:lnTo>
                    <a:pt x="5589" y="61485"/>
                  </a:lnTo>
                  <a:lnTo>
                    <a:pt x="17692" y="47014"/>
                  </a:lnTo>
                  <a:lnTo>
                    <a:pt x="35939" y="33953"/>
                  </a:lnTo>
                  <a:lnTo>
                    <a:pt x="93712" y="12209"/>
                  </a:lnTo>
                  <a:lnTo>
                    <a:pt x="136664" y="0"/>
                  </a:lnTo>
                  <a:lnTo>
                    <a:pt x="185184" y="3307"/>
                  </a:lnTo>
                  <a:lnTo>
                    <a:pt x="244809" y="9896"/>
                  </a:lnTo>
                  <a:lnTo>
                    <a:pt x="304290" y="25852"/>
                  </a:lnTo>
                  <a:lnTo>
                    <a:pt x="365286" y="55022"/>
                  </a:lnTo>
                  <a:lnTo>
                    <a:pt x="389554" y="67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48933" y="3097933"/>
              <a:ext cx="210571" cy="229073"/>
            </a:xfrm>
            <a:custGeom>
              <a:avLst/>
              <a:gdLst/>
              <a:ahLst/>
              <a:cxnLst/>
              <a:rect l="0" t="0" r="0" b="0"/>
              <a:pathLst>
                <a:path w="210571" h="229073">
                  <a:moveTo>
                    <a:pt x="0" y="229072"/>
                  </a:moveTo>
                  <a:lnTo>
                    <a:pt x="20242" y="185109"/>
                  </a:lnTo>
                  <a:lnTo>
                    <a:pt x="54309" y="123625"/>
                  </a:lnTo>
                  <a:lnTo>
                    <a:pt x="86111" y="60602"/>
                  </a:lnTo>
                  <a:lnTo>
                    <a:pt x="108190" y="11091"/>
                  </a:lnTo>
                  <a:lnTo>
                    <a:pt x="114241" y="3033"/>
                  </a:lnTo>
                  <a:lnTo>
                    <a:pt x="120614" y="0"/>
                  </a:lnTo>
                  <a:lnTo>
                    <a:pt x="127203" y="318"/>
                  </a:lnTo>
                  <a:lnTo>
                    <a:pt x="133934" y="2870"/>
                  </a:lnTo>
                  <a:lnTo>
                    <a:pt x="144534" y="15064"/>
                  </a:lnTo>
                  <a:lnTo>
                    <a:pt x="168204" y="74886"/>
                  </a:lnTo>
                  <a:lnTo>
                    <a:pt x="185970" y="133422"/>
                  </a:lnTo>
                  <a:lnTo>
                    <a:pt x="205887" y="193898"/>
                  </a:lnTo>
                  <a:lnTo>
                    <a:pt x="210570" y="208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12103" y="3221720"/>
              <a:ext cx="126344" cy="31586"/>
            </a:xfrm>
            <a:custGeom>
              <a:avLst/>
              <a:gdLst/>
              <a:ahLst/>
              <a:cxnLst/>
              <a:rect l="0" t="0" r="0" b="0"/>
              <a:pathLst>
                <a:path w="126344" h="31586">
                  <a:moveTo>
                    <a:pt x="126343" y="31585"/>
                  </a:moveTo>
                  <a:lnTo>
                    <a:pt x="82380" y="7866"/>
                  </a:lnTo>
                  <a:lnTo>
                    <a:pt x="26129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12145" y="3090271"/>
              <a:ext cx="147987" cy="226206"/>
            </a:xfrm>
            <a:custGeom>
              <a:avLst/>
              <a:gdLst/>
              <a:ahLst/>
              <a:cxnLst/>
              <a:rect l="0" t="0" r="0" b="0"/>
              <a:pathLst>
                <a:path w="147987" h="226206">
                  <a:moveTo>
                    <a:pt x="0" y="78806"/>
                  </a:moveTo>
                  <a:lnTo>
                    <a:pt x="5589" y="137423"/>
                  </a:lnTo>
                  <a:lnTo>
                    <a:pt x="9552" y="191597"/>
                  </a:lnTo>
                  <a:lnTo>
                    <a:pt x="10239" y="222840"/>
                  </a:lnTo>
                  <a:lnTo>
                    <a:pt x="3267" y="163076"/>
                  </a:lnTo>
                  <a:lnTo>
                    <a:pt x="646" y="101605"/>
                  </a:lnTo>
                  <a:lnTo>
                    <a:pt x="5716" y="44055"/>
                  </a:lnTo>
                  <a:lnTo>
                    <a:pt x="14629" y="22027"/>
                  </a:lnTo>
                  <a:lnTo>
                    <a:pt x="20281" y="12878"/>
                  </a:lnTo>
                  <a:lnTo>
                    <a:pt x="28728" y="6778"/>
                  </a:lnTo>
                  <a:lnTo>
                    <a:pt x="50592" y="0"/>
                  </a:lnTo>
                  <a:lnTo>
                    <a:pt x="60634" y="533"/>
                  </a:lnTo>
                  <a:lnTo>
                    <a:pt x="78031" y="7363"/>
                  </a:lnTo>
                  <a:lnTo>
                    <a:pt x="83607" y="14800"/>
                  </a:lnTo>
                  <a:lnTo>
                    <a:pt x="89801" y="35541"/>
                  </a:lnTo>
                  <a:lnTo>
                    <a:pt x="89113" y="45283"/>
                  </a:lnTo>
                  <a:lnTo>
                    <a:pt x="82110" y="62348"/>
                  </a:lnTo>
                  <a:lnTo>
                    <a:pt x="68078" y="74611"/>
                  </a:lnTo>
                  <a:lnTo>
                    <a:pt x="27336" y="93462"/>
                  </a:lnTo>
                  <a:lnTo>
                    <a:pt x="40855" y="92248"/>
                  </a:lnTo>
                  <a:lnTo>
                    <a:pt x="94359" y="104219"/>
                  </a:lnTo>
                  <a:lnTo>
                    <a:pt x="112517" y="117007"/>
                  </a:lnTo>
                  <a:lnTo>
                    <a:pt x="143239" y="153812"/>
                  </a:lnTo>
                  <a:lnTo>
                    <a:pt x="146965" y="163905"/>
                  </a:lnTo>
                  <a:lnTo>
                    <a:pt x="147986" y="184479"/>
                  </a:lnTo>
                  <a:lnTo>
                    <a:pt x="144280" y="193708"/>
                  </a:lnTo>
                  <a:lnTo>
                    <a:pt x="130805" y="210202"/>
                  </a:lnTo>
                  <a:lnTo>
                    <a:pt x="106878" y="219093"/>
                  </a:lnTo>
                  <a:lnTo>
                    <a:pt x="69882" y="224098"/>
                  </a:lnTo>
                  <a:lnTo>
                    <a:pt x="42114" y="226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75357" y="3274362"/>
              <a:ext cx="45642" cy="157929"/>
            </a:xfrm>
            <a:custGeom>
              <a:avLst/>
              <a:gdLst/>
              <a:ahLst/>
              <a:cxnLst/>
              <a:rect l="0" t="0" r="0" b="0"/>
              <a:pathLst>
                <a:path w="45642" h="157929">
                  <a:moveTo>
                    <a:pt x="0" y="0"/>
                  </a:moveTo>
                  <a:lnTo>
                    <a:pt x="34747" y="53875"/>
                  </a:lnTo>
                  <a:lnTo>
                    <a:pt x="43909" y="74247"/>
                  </a:lnTo>
                  <a:lnTo>
                    <a:pt x="45641" y="95000"/>
                  </a:lnTo>
                  <a:lnTo>
                    <a:pt x="41342" y="115922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454383" y="2898219"/>
            <a:ext cx="582596" cy="491958"/>
            <a:chOff x="8454383" y="2898219"/>
            <a:chExt cx="582596" cy="491958"/>
          </a:xfrm>
        </p:grpSpPr>
        <p:sp>
          <p:nvSpPr>
            <p:cNvPr id="87" name="Freeform 86"/>
            <p:cNvSpPr/>
            <p:nvPr/>
          </p:nvSpPr>
          <p:spPr>
            <a:xfrm>
              <a:off x="8454383" y="2898219"/>
              <a:ext cx="389556" cy="91875"/>
            </a:xfrm>
            <a:custGeom>
              <a:avLst/>
              <a:gdLst/>
              <a:ahLst/>
              <a:cxnLst/>
              <a:rect l="0" t="0" r="0" b="0"/>
              <a:pathLst>
                <a:path w="389556" h="91875">
                  <a:moveTo>
                    <a:pt x="0" y="91874"/>
                  </a:moveTo>
                  <a:lnTo>
                    <a:pt x="29309" y="53501"/>
                  </a:lnTo>
                  <a:lnTo>
                    <a:pt x="84953" y="20241"/>
                  </a:lnTo>
                  <a:lnTo>
                    <a:pt x="134891" y="2898"/>
                  </a:lnTo>
                  <a:lnTo>
                    <a:pt x="175928" y="0"/>
                  </a:lnTo>
                  <a:lnTo>
                    <a:pt x="231717" y="8908"/>
                  </a:lnTo>
                  <a:lnTo>
                    <a:pt x="293424" y="25360"/>
                  </a:lnTo>
                  <a:lnTo>
                    <a:pt x="324807" y="36941"/>
                  </a:lnTo>
                  <a:lnTo>
                    <a:pt x="380823" y="67050"/>
                  </a:lnTo>
                  <a:lnTo>
                    <a:pt x="389555" y="70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17554" y="3032733"/>
              <a:ext cx="200043" cy="252159"/>
            </a:xfrm>
            <a:custGeom>
              <a:avLst/>
              <a:gdLst/>
              <a:ahLst/>
              <a:cxnLst/>
              <a:rect l="0" t="0" r="0" b="0"/>
              <a:pathLst>
                <a:path w="200043" h="252159">
                  <a:moveTo>
                    <a:pt x="0" y="252158"/>
                  </a:moveTo>
                  <a:lnTo>
                    <a:pt x="14573" y="209466"/>
                  </a:lnTo>
                  <a:lnTo>
                    <a:pt x="37751" y="150090"/>
                  </a:lnTo>
                  <a:lnTo>
                    <a:pt x="56040" y="89065"/>
                  </a:lnTo>
                  <a:lnTo>
                    <a:pt x="73685" y="31766"/>
                  </a:lnTo>
                  <a:lnTo>
                    <a:pt x="77199" y="21002"/>
                  </a:lnTo>
                  <a:lnTo>
                    <a:pt x="90463" y="5922"/>
                  </a:lnTo>
                  <a:lnTo>
                    <a:pt x="98913" y="263"/>
                  </a:lnTo>
                  <a:lnTo>
                    <a:pt x="106887" y="0"/>
                  </a:lnTo>
                  <a:lnTo>
                    <a:pt x="114542" y="3334"/>
                  </a:lnTo>
                  <a:lnTo>
                    <a:pt x="121985" y="9067"/>
                  </a:lnTo>
                  <a:lnTo>
                    <a:pt x="133375" y="27914"/>
                  </a:lnTo>
                  <a:lnTo>
                    <a:pt x="153958" y="84457"/>
                  </a:lnTo>
                  <a:lnTo>
                    <a:pt x="171905" y="145355"/>
                  </a:lnTo>
                  <a:lnTo>
                    <a:pt x="189505" y="199316"/>
                  </a:lnTo>
                  <a:lnTo>
                    <a:pt x="200042" y="241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80725" y="319013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8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745325" y="3065812"/>
              <a:ext cx="164848" cy="187494"/>
            </a:xfrm>
            <a:custGeom>
              <a:avLst/>
              <a:gdLst/>
              <a:ahLst/>
              <a:cxnLst/>
              <a:rect l="0" t="0" r="0" b="0"/>
              <a:pathLst>
                <a:path w="164848" h="187494">
                  <a:moveTo>
                    <a:pt x="35442" y="176965"/>
                  </a:moveTo>
                  <a:lnTo>
                    <a:pt x="27108" y="122820"/>
                  </a:lnTo>
                  <a:lnTo>
                    <a:pt x="23549" y="96749"/>
                  </a:lnTo>
                  <a:lnTo>
                    <a:pt x="1323" y="40623"/>
                  </a:lnTo>
                  <a:lnTo>
                    <a:pt x="0" y="19272"/>
                  </a:lnTo>
                  <a:lnTo>
                    <a:pt x="1286" y="8666"/>
                  </a:lnTo>
                  <a:lnTo>
                    <a:pt x="6822" y="2764"/>
                  </a:lnTo>
                  <a:lnTo>
                    <a:pt x="15192" y="0"/>
                  </a:lnTo>
                  <a:lnTo>
                    <a:pt x="46209" y="1699"/>
                  </a:lnTo>
                  <a:lnTo>
                    <a:pt x="77626" y="12730"/>
                  </a:lnTo>
                  <a:lnTo>
                    <a:pt x="114094" y="37419"/>
                  </a:lnTo>
                  <a:lnTo>
                    <a:pt x="142658" y="65996"/>
                  </a:lnTo>
                  <a:lnTo>
                    <a:pt x="164624" y="114432"/>
                  </a:lnTo>
                  <a:lnTo>
                    <a:pt x="164847" y="123578"/>
                  </a:lnTo>
                  <a:lnTo>
                    <a:pt x="158856" y="139979"/>
                  </a:lnTo>
                  <a:lnTo>
                    <a:pt x="142329" y="162367"/>
                  </a:lnTo>
                  <a:lnTo>
                    <a:pt x="123111" y="170477"/>
                  </a:lnTo>
                  <a:lnTo>
                    <a:pt x="63040" y="184728"/>
                  </a:lnTo>
                  <a:lnTo>
                    <a:pt x="45970" y="187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91337" y="3232248"/>
              <a:ext cx="45642" cy="157929"/>
            </a:xfrm>
            <a:custGeom>
              <a:avLst/>
              <a:gdLst/>
              <a:ahLst/>
              <a:cxnLst/>
              <a:rect l="0" t="0" r="0" b="0"/>
              <a:pathLst>
                <a:path w="45642" h="157929">
                  <a:moveTo>
                    <a:pt x="0" y="0"/>
                  </a:moveTo>
                  <a:lnTo>
                    <a:pt x="34746" y="55045"/>
                  </a:lnTo>
                  <a:lnTo>
                    <a:pt x="43909" y="79837"/>
                  </a:lnTo>
                  <a:lnTo>
                    <a:pt x="45641" y="103334"/>
                  </a:lnTo>
                  <a:lnTo>
                    <a:pt x="40040" y="133173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9298559" y="2843315"/>
            <a:ext cx="465562" cy="446098"/>
            <a:chOff x="9298559" y="2843315"/>
            <a:chExt cx="465562" cy="446098"/>
          </a:xfrm>
        </p:grpSpPr>
        <p:sp>
          <p:nvSpPr>
            <p:cNvPr id="93" name="Freeform 92"/>
            <p:cNvSpPr/>
            <p:nvPr/>
          </p:nvSpPr>
          <p:spPr>
            <a:xfrm>
              <a:off x="9298559" y="2971996"/>
              <a:ext cx="200144" cy="311074"/>
            </a:xfrm>
            <a:custGeom>
              <a:avLst/>
              <a:gdLst/>
              <a:ahLst/>
              <a:cxnLst/>
              <a:rect l="0" t="0" r="0" b="0"/>
              <a:pathLst>
                <a:path w="200144" h="311074">
                  <a:moveTo>
                    <a:pt x="8633" y="60211"/>
                  </a:moveTo>
                  <a:lnTo>
                    <a:pt x="8633" y="109142"/>
                  </a:lnTo>
                  <a:lnTo>
                    <a:pt x="8633" y="156987"/>
                  </a:lnTo>
                  <a:lnTo>
                    <a:pt x="14222" y="214378"/>
                  </a:lnTo>
                  <a:lnTo>
                    <a:pt x="18185" y="275151"/>
                  </a:lnTo>
                  <a:lnTo>
                    <a:pt x="18872" y="309770"/>
                  </a:lnTo>
                  <a:lnTo>
                    <a:pt x="17966" y="253171"/>
                  </a:lnTo>
                  <a:lnTo>
                    <a:pt x="7703" y="200189"/>
                  </a:lnTo>
                  <a:lnTo>
                    <a:pt x="0" y="149992"/>
                  </a:lnTo>
                  <a:lnTo>
                    <a:pt x="6884" y="95016"/>
                  </a:lnTo>
                  <a:lnTo>
                    <a:pt x="22629" y="42216"/>
                  </a:lnTo>
                  <a:lnTo>
                    <a:pt x="35910" y="20628"/>
                  </a:lnTo>
                  <a:lnTo>
                    <a:pt x="53512" y="3234"/>
                  </a:lnTo>
                  <a:lnTo>
                    <a:pt x="63118" y="0"/>
                  </a:lnTo>
                  <a:lnTo>
                    <a:pt x="83152" y="2645"/>
                  </a:lnTo>
                  <a:lnTo>
                    <a:pt x="108571" y="17288"/>
                  </a:lnTo>
                  <a:lnTo>
                    <a:pt x="120510" y="32945"/>
                  </a:lnTo>
                  <a:lnTo>
                    <a:pt x="125331" y="42034"/>
                  </a:lnTo>
                  <a:lnTo>
                    <a:pt x="127569" y="67730"/>
                  </a:lnTo>
                  <a:lnTo>
                    <a:pt x="123494" y="96308"/>
                  </a:lnTo>
                  <a:lnTo>
                    <a:pt x="113885" y="120708"/>
                  </a:lnTo>
                  <a:lnTo>
                    <a:pt x="89731" y="148586"/>
                  </a:lnTo>
                  <a:lnTo>
                    <a:pt x="60348" y="166075"/>
                  </a:lnTo>
                  <a:lnTo>
                    <a:pt x="39806" y="168483"/>
                  </a:lnTo>
                  <a:lnTo>
                    <a:pt x="27167" y="166823"/>
                  </a:lnTo>
                  <a:lnTo>
                    <a:pt x="69074" y="165671"/>
                  </a:lnTo>
                  <a:lnTo>
                    <a:pt x="124087" y="176972"/>
                  </a:lnTo>
                  <a:lnTo>
                    <a:pt x="144173" y="184634"/>
                  </a:lnTo>
                  <a:lnTo>
                    <a:pt x="183470" y="215300"/>
                  </a:lnTo>
                  <a:lnTo>
                    <a:pt x="199386" y="241474"/>
                  </a:lnTo>
                  <a:lnTo>
                    <a:pt x="200143" y="250073"/>
                  </a:lnTo>
                  <a:lnTo>
                    <a:pt x="194744" y="265867"/>
                  </a:lnTo>
                  <a:lnTo>
                    <a:pt x="178550" y="287912"/>
                  </a:lnTo>
                  <a:lnTo>
                    <a:pt x="153345" y="303673"/>
                  </a:lnTo>
                  <a:lnTo>
                    <a:pt x="104981" y="311073"/>
                  </a:lnTo>
                  <a:lnTo>
                    <a:pt x="53487" y="309415"/>
                  </a:lnTo>
                  <a:lnTo>
                    <a:pt x="19161" y="302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561509" y="3024003"/>
              <a:ext cx="202612" cy="265410"/>
            </a:xfrm>
            <a:custGeom>
              <a:avLst/>
              <a:gdLst/>
              <a:ahLst/>
              <a:cxnLst/>
              <a:rect l="0" t="0" r="0" b="0"/>
              <a:pathLst>
                <a:path w="202612" h="265410">
                  <a:moveTo>
                    <a:pt x="40480" y="260888"/>
                  </a:moveTo>
                  <a:lnTo>
                    <a:pt x="32148" y="223410"/>
                  </a:lnTo>
                  <a:lnTo>
                    <a:pt x="24797" y="171986"/>
                  </a:lnTo>
                  <a:lnTo>
                    <a:pt x="11798" y="111141"/>
                  </a:lnTo>
                  <a:lnTo>
                    <a:pt x="2042" y="50225"/>
                  </a:lnTo>
                  <a:lnTo>
                    <a:pt x="0" y="24150"/>
                  </a:lnTo>
                  <a:lnTo>
                    <a:pt x="4135" y="15325"/>
                  </a:lnTo>
                  <a:lnTo>
                    <a:pt x="11571" y="9442"/>
                  </a:lnTo>
                  <a:lnTo>
                    <a:pt x="32311" y="2905"/>
                  </a:lnTo>
                  <a:lnTo>
                    <a:pt x="57127" y="0"/>
                  </a:lnTo>
                  <a:lnTo>
                    <a:pt x="77515" y="4947"/>
                  </a:lnTo>
                  <a:lnTo>
                    <a:pt x="132596" y="40428"/>
                  </a:lnTo>
                  <a:lnTo>
                    <a:pt x="162792" y="73581"/>
                  </a:lnTo>
                  <a:lnTo>
                    <a:pt x="190727" y="134739"/>
                  </a:lnTo>
                  <a:lnTo>
                    <a:pt x="201722" y="166189"/>
                  </a:lnTo>
                  <a:lnTo>
                    <a:pt x="202611" y="187214"/>
                  </a:lnTo>
                  <a:lnTo>
                    <a:pt x="197936" y="207087"/>
                  </a:lnTo>
                  <a:lnTo>
                    <a:pt x="188060" y="223718"/>
                  </a:lnTo>
                  <a:lnTo>
                    <a:pt x="172752" y="235789"/>
                  </a:lnTo>
                  <a:lnTo>
                    <a:pt x="113777" y="260533"/>
                  </a:lnTo>
                  <a:lnTo>
                    <a:pt x="92944" y="2654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59834" y="2843315"/>
              <a:ext cx="368498" cy="136250"/>
            </a:xfrm>
            <a:custGeom>
              <a:avLst/>
              <a:gdLst/>
              <a:ahLst/>
              <a:cxnLst/>
              <a:rect l="0" t="0" r="0" b="0"/>
              <a:pathLst>
                <a:path w="368498" h="136250">
                  <a:moveTo>
                    <a:pt x="368497" y="136249"/>
                  </a:moveTo>
                  <a:lnTo>
                    <a:pt x="358923" y="112203"/>
                  </a:lnTo>
                  <a:lnTo>
                    <a:pt x="308599" y="55551"/>
                  </a:lnTo>
                  <a:lnTo>
                    <a:pt x="272308" y="35864"/>
                  </a:lnTo>
                  <a:lnTo>
                    <a:pt x="210444" y="13539"/>
                  </a:lnTo>
                  <a:lnTo>
                    <a:pt x="165311" y="2523"/>
                  </a:lnTo>
                  <a:lnTo>
                    <a:pt x="111683" y="0"/>
                  </a:lnTo>
                  <a:lnTo>
                    <a:pt x="90191" y="5894"/>
                  </a:lnTo>
                  <a:lnTo>
                    <a:pt x="34304" y="33732"/>
                  </a:lnTo>
                  <a:lnTo>
                    <a:pt x="14454" y="46602"/>
                  </a:lnTo>
                  <a:lnTo>
                    <a:pt x="0" y="52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046659" y="968621"/>
            <a:ext cx="4053320" cy="410613"/>
            <a:chOff x="5046659" y="968621"/>
            <a:chExt cx="4053320" cy="410613"/>
          </a:xfrm>
        </p:grpSpPr>
        <p:sp>
          <p:nvSpPr>
            <p:cNvPr id="97" name="Freeform 96"/>
            <p:cNvSpPr/>
            <p:nvPr/>
          </p:nvSpPr>
          <p:spPr>
            <a:xfrm>
              <a:off x="5046659" y="1042321"/>
              <a:ext cx="291290" cy="231628"/>
            </a:xfrm>
            <a:custGeom>
              <a:avLst/>
              <a:gdLst/>
              <a:ahLst/>
              <a:cxnLst/>
              <a:rect l="0" t="0" r="0" b="0"/>
              <a:pathLst>
                <a:path w="291290" h="231628">
                  <a:moveTo>
                    <a:pt x="175475" y="0"/>
                  </a:moveTo>
                  <a:lnTo>
                    <a:pt x="132813" y="54114"/>
                  </a:lnTo>
                  <a:lnTo>
                    <a:pt x="84196" y="111774"/>
                  </a:lnTo>
                  <a:lnTo>
                    <a:pt x="35093" y="172128"/>
                  </a:lnTo>
                  <a:lnTo>
                    <a:pt x="0" y="215993"/>
                  </a:lnTo>
                  <a:lnTo>
                    <a:pt x="0" y="221204"/>
                  </a:lnTo>
                  <a:lnTo>
                    <a:pt x="4680" y="224678"/>
                  </a:lnTo>
                  <a:lnTo>
                    <a:pt x="12479" y="226994"/>
                  </a:lnTo>
                  <a:lnTo>
                    <a:pt x="30503" y="226448"/>
                  </a:lnTo>
                  <a:lnTo>
                    <a:pt x="89444" y="221803"/>
                  </a:lnTo>
                  <a:lnTo>
                    <a:pt x="144227" y="221237"/>
                  </a:lnTo>
                  <a:lnTo>
                    <a:pt x="200108" y="221126"/>
                  </a:lnTo>
                  <a:lnTo>
                    <a:pt x="253867" y="222274"/>
                  </a:lnTo>
                  <a:lnTo>
                    <a:pt x="29128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11647" y="1029426"/>
              <a:ext cx="186029" cy="236943"/>
            </a:xfrm>
            <a:custGeom>
              <a:avLst/>
              <a:gdLst/>
              <a:ahLst/>
              <a:cxnLst/>
              <a:rect l="0" t="0" r="0" b="0"/>
              <a:pathLst>
                <a:path w="186029" h="236943">
                  <a:moveTo>
                    <a:pt x="0" y="86594"/>
                  </a:moveTo>
                  <a:lnTo>
                    <a:pt x="3120" y="140739"/>
                  </a:lnTo>
                  <a:lnTo>
                    <a:pt x="9065" y="195685"/>
                  </a:lnTo>
                  <a:lnTo>
                    <a:pt x="16306" y="236175"/>
                  </a:lnTo>
                  <a:lnTo>
                    <a:pt x="15550" y="235448"/>
                  </a:lnTo>
                  <a:lnTo>
                    <a:pt x="13876" y="231453"/>
                  </a:lnTo>
                  <a:lnTo>
                    <a:pt x="5233" y="171138"/>
                  </a:lnTo>
                  <a:lnTo>
                    <a:pt x="1034" y="120365"/>
                  </a:lnTo>
                  <a:lnTo>
                    <a:pt x="3324" y="68395"/>
                  </a:lnTo>
                  <a:lnTo>
                    <a:pt x="14633" y="34799"/>
                  </a:lnTo>
                  <a:lnTo>
                    <a:pt x="20284" y="23988"/>
                  </a:lnTo>
                  <a:lnTo>
                    <a:pt x="35922" y="8856"/>
                  </a:lnTo>
                  <a:lnTo>
                    <a:pt x="45005" y="3183"/>
                  </a:lnTo>
                  <a:lnTo>
                    <a:pt x="64456" y="0"/>
                  </a:lnTo>
                  <a:lnTo>
                    <a:pt x="74556" y="789"/>
                  </a:lnTo>
                  <a:lnTo>
                    <a:pt x="92018" y="7904"/>
                  </a:lnTo>
                  <a:lnTo>
                    <a:pt x="99950" y="13077"/>
                  </a:lnTo>
                  <a:lnTo>
                    <a:pt x="111883" y="28184"/>
                  </a:lnTo>
                  <a:lnTo>
                    <a:pt x="116703" y="37125"/>
                  </a:lnTo>
                  <a:lnTo>
                    <a:pt x="118939" y="56419"/>
                  </a:lnTo>
                  <a:lnTo>
                    <a:pt x="114863" y="75523"/>
                  </a:lnTo>
                  <a:lnTo>
                    <a:pt x="105253" y="91812"/>
                  </a:lnTo>
                  <a:lnTo>
                    <a:pt x="81099" y="114137"/>
                  </a:lnTo>
                  <a:lnTo>
                    <a:pt x="58661" y="122232"/>
                  </a:lnTo>
                  <a:lnTo>
                    <a:pt x="41280" y="124660"/>
                  </a:lnTo>
                  <a:lnTo>
                    <a:pt x="41558" y="123670"/>
                  </a:lnTo>
                  <a:lnTo>
                    <a:pt x="45253" y="121840"/>
                  </a:lnTo>
                  <a:lnTo>
                    <a:pt x="92041" y="120073"/>
                  </a:lnTo>
                  <a:lnTo>
                    <a:pt x="144437" y="129775"/>
                  </a:lnTo>
                  <a:lnTo>
                    <a:pt x="155953" y="132929"/>
                  </a:lnTo>
                  <a:lnTo>
                    <a:pt x="164800" y="138541"/>
                  </a:lnTo>
                  <a:lnTo>
                    <a:pt x="177750" y="154135"/>
                  </a:lnTo>
                  <a:lnTo>
                    <a:pt x="184285" y="175884"/>
                  </a:lnTo>
                  <a:lnTo>
                    <a:pt x="186028" y="188235"/>
                  </a:lnTo>
                  <a:lnTo>
                    <a:pt x="181725" y="208197"/>
                  </a:lnTo>
                  <a:lnTo>
                    <a:pt x="177302" y="216796"/>
                  </a:lnTo>
                  <a:lnTo>
                    <a:pt x="159910" y="229469"/>
                  </a:lnTo>
                  <a:lnTo>
                    <a:pt x="148720" y="234487"/>
                  </a:lnTo>
                  <a:lnTo>
                    <a:pt x="123810" y="236942"/>
                  </a:lnTo>
                  <a:lnTo>
                    <a:pt x="62704" y="225919"/>
                  </a:lnTo>
                  <a:lnTo>
                    <a:pt x="52643" y="223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46013" y="1091701"/>
              <a:ext cx="200572" cy="175407"/>
            </a:xfrm>
            <a:custGeom>
              <a:avLst/>
              <a:gdLst/>
              <a:ahLst/>
              <a:cxnLst/>
              <a:rect l="0" t="0" r="0" b="0"/>
              <a:pathLst>
                <a:path w="200572" h="175407">
                  <a:moveTo>
                    <a:pt x="123603" y="34848"/>
                  </a:moveTo>
                  <a:lnTo>
                    <a:pt x="118014" y="18080"/>
                  </a:lnTo>
                  <a:lnTo>
                    <a:pt x="105911" y="6728"/>
                  </a:lnTo>
                  <a:lnTo>
                    <a:pt x="97771" y="2064"/>
                  </a:lnTo>
                  <a:lnTo>
                    <a:pt x="79367" y="0"/>
                  </a:lnTo>
                  <a:lnTo>
                    <a:pt x="60659" y="4152"/>
                  </a:lnTo>
                  <a:lnTo>
                    <a:pt x="44545" y="13796"/>
                  </a:lnTo>
                  <a:lnTo>
                    <a:pt x="22320" y="37969"/>
                  </a:lnTo>
                  <a:lnTo>
                    <a:pt x="6506" y="67358"/>
                  </a:lnTo>
                  <a:lnTo>
                    <a:pt x="0" y="103882"/>
                  </a:lnTo>
                  <a:lnTo>
                    <a:pt x="4718" y="127531"/>
                  </a:lnTo>
                  <a:lnTo>
                    <a:pt x="9251" y="138750"/>
                  </a:lnTo>
                  <a:lnTo>
                    <a:pt x="23647" y="154336"/>
                  </a:lnTo>
                  <a:lnTo>
                    <a:pt x="61485" y="173874"/>
                  </a:lnTo>
                  <a:lnTo>
                    <a:pt x="85077" y="175406"/>
                  </a:lnTo>
                  <a:lnTo>
                    <a:pt x="109990" y="171018"/>
                  </a:lnTo>
                  <a:lnTo>
                    <a:pt x="142577" y="155393"/>
                  </a:lnTo>
                  <a:lnTo>
                    <a:pt x="182528" y="122284"/>
                  </a:lnTo>
                  <a:lnTo>
                    <a:pt x="198515" y="95850"/>
                  </a:lnTo>
                  <a:lnTo>
                    <a:pt x="200571" y="75998"/>
                  </a:lnTo>
                  <a:lnTo>
                    <a:pt x="196416" y="56646"/>
                  </a:lnTo>
                  <a:lnTo>
                    <a:pt x="186770" y="40247"/>
                  </a:lnTo>
                  <a:lnTo>
                    <a:pt x="171565" y="28279"/>
                  </a:lnTo>
                  <a:lnTo>
                    <a:pt x="134132" y="1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78873" y="1091701"/>
              <a:ext cx="164485" cy="174586"/>
            </a:xfrm>
            <a:custGeom>
              <a:avLst/>
              <a:gdLst/>
              <a:ahLst/>
              <a:cxnLst/>
              <a:rect l="0" t="0" r="0" b="0"/>
              <a:pathLst>
                <a:path w="164485" h="174586">
                  <a:moveTo>
                    <a:pt x="132899" y="34848"/>
                  </a:moveTo>
                  <a:lnTo>
                    <a:pt x="127310" y="18080"/>
                  </a:lnTo>
                  <a:lnTo>
                    <a:pt x="115207" y="6728"/>
                  </a:lnTo>
                  <a:lnTo>
                    <a:pt x="107066" y="2064"/>
                  </a:lnTo>
                  <a:lnTo>
                    <a:pt x="88662" y="0"/>
                  </a:lnTo>
                  <a:lnTo>
                    <a:pt x="69954" y="4152"/>
                  </a:lnTo>
                  <a:lnTo>
                    <a:pt x="38881" y="25882"/>
                  </a:lnTo>
                  <a:lnTo>
                    <a:pt x="10212" y="52704"/>
                  </a:lnTo>
                  <a:lnTo>
                    <a:pt x="2332" y="72809"/>
                  </a:lnTo>
                  <a:lnTo>
                    <a:pt x="0" y="97343"/>
                  </a:lnTo>
                  <a:lnTo>
                    <a:pt x="2863" y="123845"/>
                  </a:lnTo>
                  <a:lnTo>
                    <a:pt x="14274" y="144982"/>
                  </a:lnTo>
                  <a:lnTo>
                    <a:pt x="32214" y="161005"/>
                  </a:lnTo>
                  <a:lnTo>
                    <a:pt x="55785" y="172026"/>
                  </a:lnTo>
                  <a:lnTo>
                    <a:pt x="81858" y="174585"/>
                  </a:lnTo>
                  <a:lnTo>
                    <a:pt x="139912" y="164860"/>
                  </a:lnTo>
                  <a:lnTo>
                    <a:pt x="164484" y="16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59171" y="1252891"/>
              <a:ext cx="74026" cy="126343"/>
            </a:xfrm>
            <a:custGeom>
              <a:avLst/>
              <a:gdLst/>
              <a:ahLst/>
              <a:cxnLst/>
              <a:rect l="0" t="0" r="0" b="0"/>
              <a:pathLst>
                <a:path w="74026" h="126343">
                  <a:moveTo>
                    <a:pt x="0" y="0"/>
                  </a:moveTo>
                  <a:lnTo>
                    <a:pt x="60872" y="42661"/>
                  </a:lnTo>
                  <a:lnTo>
                    <a:pt x="68658" y="49498"/>
                  </a:lnTo>
                  <a:lnTo>
                    <a:pt x="72678" y="57565"/>
                  </a:lnTo>
                  <a:lnTo>
                    <a:pt x="74025" y="75887"/>
                  </a:lnTo>
                  <a:lnTo>
                    <a:pt x="67605" y="92609"/>
                  </a:lnTo>
                  <a:lnTo>
                    <a:pt x="57075" y="112057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02782" y="968621"/>
              <a:ext cx="230172" cy="242474"/>
            </a:xfrm>
            <a:custGeom>
              <a:avLst/>
              <a:gdLst/>
              <a:ahLst/>
              <a:cxnLst/>
              <a:rect l="0" t="0" r="0" b="0"/>
              <a:pathLst>
                <a:path w="230172" h="242474">
                  <a:moveTo>
                    <a:pt x="156471" y="0"/>
                  </a:moveTo>
                  <a:lnTo>
                    <a:pt x="140830" y="17981"/>
                  </a:lnTo>
                  <a:lnTo>
                    <a:pt x="109629" y="74354"/>
                  </a:lnTo>
                  <a:lnTo>
                    <a:pt x="75593" y="132018"/>
                  </a:lnTo>
                  <a:lnTo>
                    <a:pt x="24560" y="194026"/>
                  </a:lnTo>
                  <a:lnTo>
                    <a:pt x="2483" y="216847"/>
                  </a:lnTo>
                  <a:lnTo>
                    <a:pt x="0" y="224113"/>
                  </a:lnTo>
                  <a:lnTo>
                    <a:pt x="685" y="231297"/>
                  </a:lnTo>
                  <a:lnTo>
                    <a:pt x="3481" y="238426"/>
                  </a:lnTo>
                  <a:lnTo>
                    <a:pt x="11194" y="242009"/>
                  </a:lnTo>
                  <a:lnTo>
                    <a:pt x="62481" y="242473"/>
                  </a:lnTo>
                  <a:lnTo>
                    <a:pt x="123608" y="242219"/>
                  </a:lnTo>
                  <a:lnTo>
                    <a:pt x="182432" y="242168"/>
                  </a:lnTo>
                  <a:lnTo>
                    <a:pt x="23017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11005" y="1010735"/>
              <a:ext cx="164105" cy="209272"/>
            </a:xfrm>
            <a:custGeom>
              <a:avLst/>
              <a:gdLst/>
              <a:ahLst/>
              <a:cxnLst/>
              <a:rect l="0" t="0" r="0" b="0"/>
              <a:pathLst>
                <a:path w="164105" h="209272">
                  <a:moveTo>
                    <a:pt x="153575" y="0"/>
                  </a:moveTo>
                  <a:lnTo>
                    <a:pt x="110883" y="3120"/>
                  </a:lnTo>
                  <a:lnTo>
                    <a:pt x="79704" y="14573"/>
                  </a:lnTo>
                  <a:lnTo>
                    <a:pt x="37728" y="39404"/>
                  </a:lnTo>
                  <a:lnTo>
                    <a:pt x="11755" y="71077"/>
                  </a:lnTo>
                  <a:lnTo>
                    <a:pt x="2807" y="96711"/>
                  </a:lnTo>
                  <a:lnTo>
                    <a:pt x="0" y="122531"/>
                  </a:lnTo>
                  <a:lnTo>
                    <a:pt x="2651" y="145705"/>
                  </a:lnTo>
                  <a:lnTo>
                    <a:pt x="10849" y="164584"/>
                  </a:lnTo>
                  <a:lnTo>
                    <a:pt x="23460" y="180773"/>
                  </a:lnTo>
                  <a:lnTo>
                    <a:pt x="40764" y="195767"/>
                  </a:lnTo>
                  <a:lnTo>
                    <a:pt x="63272" y="203991"/>
                  </a:lnTo>
                  <a:lnTo>
                    <a:pt x="115851" y="209271"/>
                  </a:lnTo>
                  <a:lnTo>
                    <a:pt x="16410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21277" y="1052849"/>
              <a:ext cx="209535" cy="185718"/>
            </a:xfrm>
            <a:custGeom>
              <a:avLst/>
              <a:gdLst/>
              <a:ahLst/>
              <a:cxnLst/>
              <a:rect l="0" t="0" r="0" b="0"/>
              <a:pathLst>
                <a:path w="209535" h="185718">
                  <a:moveTo>
                    <a:pt x="132816" y="10529"/>
                  </a:moveTo>
                  <a:lnTo>
                    <a:pt x="116048" y="4940"/>
                  </a:lnTo>
                  <a:lnTo>
                    <a:pt x="98458" y="8435"/>
                  </a:lnTo>
                  <a:lnTo>
                    <a:pt x="40936" y="34522"/>
                  </a:lnTo>
                  <a:lnTo>
                    <a:pt x="17855" y="56632"/>
                  </a:lnTo>
                  <a:lnTo>
                    <a:pt x="10551" y="65831"/>
                  </a:lnTo>
                  <a:lnTo>
                    <a:pt x="2437" y="88530"/>
                  </a:lnTo>
                  <a:lnTo>
                    <a:pt x="0" y="113046"/>
                  </a:lnTo>
                  <a:lnTo>
                    <a:pt x="2817" y="135641"/>
                  </a:lnTo>
                  <a:lnTo>
                    <a:pt x="7545" y="144240"/>
                  </a:lnTo>
                  <a:lnTo>
                    <a:pt x="50116" y="176215"/>
                  </a:lnTo>
                  <a:lnTo>
                    <a:pt x="73444" y="183603"/>
                  </a:lnTo>
                  <a:lnTo>
                    <a:pt x="99409" y="185717"/>
                  </a:lnTo>
                  <a:lnTo>
                    <a:pt x="162544" y="174513"/>
                  </a:lnTo>
                  <a:lnTo>
                    <a:pt x="181513" y="161790"/>
                  </a:lnTo>
                  <a:lnTo>
                    <a:pt x="196573" y="143266"/>
                  </a:lnTo>
                  <a:lnTo>
                    <a:pt x="207166" y="119436"/>
                  </a:lnTo>
                  <a:lnTo>
                    <a:pt x="209534" y="93247"/>
                  </a:lnTo>
                  <a:lnTo>
                    <a:pt x="205518" y="67180"/>
                  </a:lnTo>
                  <a:lnTo>
                    <a:pt x="190102" y="33943"/>
                  </a:lnTo>
                  <a:lnTo>
                    <a:pt x="171886" y="11097"/>
                  </a:lnTo>
                  <a:lnTo>
                    <a:pt x="1538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18043" y="1012741"/>
              <a:ext cx="207645" cy="208565"/>
            </a:xfrm>
            <a:custGeom>
              <a:avLst/>
              <a:gdLst/>
              <a:ahLst/>
              <a:cxnLst/>
              <a:rect l="0" t="0" r="0" b="0"/>
              <a:pathLst>
                <a:path w="207645" h="208565">
                  <a:moveTo>
                    <a:pt x="25563" y="198036"/>
                  </a:moveTo>
                  <a:lnTo>
                    <a:pt x="22443" y="155344"/>
                  </a:lnTo>
                  <a:lnTo>
                    <a:pt x="14841" y="95968"/>
                  </a:lnTo>
                  <a:lnTo>
                    <a:pt x="509" y="40532"/>
                  </a:lnTo>
                  <a:lnTo>
                    <a:pt x="0" y="19240"/>
                  </a:lnTo>
                  <a:lnTo>
                    <a:pt x="1502" y="8648"/>
                  </a:lnTo>
                  <a:lnTo>
                    <a:pt x="6013" y="2757"/>
                  </a:lnTo>
                  <a:lnTo>
                    <a:pt x="12530" y="0"/>
                  </a:lnTo>
                  <a:lnTo>
                    <a:pt x="29129" y="55"/>
                  </a:lnTo>
                  <a:lnTo>
                    <a:pt x="48204" y="3980"/>
                  </a:lnTo>
                  <a:lnTo>
                    <a:pt x="110860" y="44174"/>
                  </a:lnTo>
                  <a:lnTo>
                    <a:pt x="171886" y="86950"/>
                  </a:lnTo>
                  <a:lnTo>
                    <a:pt x="195000" y="115209"/>
                  </a:lnTo>
                  <a:lnTo>
                    <a:pt x="205374" y="135487"/>
                  </a:lnTo>
                  <a:lnTo>
                    <a:pt x="207644" y="156198"/>
                  </a:lnTo>
                  <a:lnTo>
                    <a:pt x="206612" y="166635"/>
                  </a:lnTo>
                  <a:lnTo>
                    <a:pt x="196106" y="184470"/>
                  </a:lnTo>
                  <a:lnTo>
                    <a:pt x="188391" y="192501"/>
                  </a:lnTo>
                  <a:lnTo>
                    <a:pt x="167341" y="201425"/>
                  </a:lnTo>
                  <a:lnTo>
                    <a:pt x="105541" y="207624"/>
                  </a:lnTo>
                  <a:lnTo>
                    <a:pt x="78206" y="208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59461" y="1231834"/>
              <a:ext cx="35499" cy="115814"/>
            </a:xfrm>
            <a:custGeom>
              <a:avLst/>
              <a:gdLst/>
              <a:ahLst/>
              <a:cxnLst/>
              <a:rect l="0" t="0" r="0" b="0"/>
              <a:pathLst>
                <a:path w="35499" h="115814">
                  <a:moveTo>
                    <a:pt x="10528" y="0"/>
                  </a:moveTo>
                  <a:lnTo>
                    <a:pt x="26169" y="17980"/>
                  </a:lnTo>
                  <a:lnTo>
                    <a:pt x="34248" y="34897"/>
                  </a:lnTo>
                  <a:lnTo>
                    <a:pt x="35498" y="57234"/>
                  </a:lnTo>
                  <a:lnTo>
                    <a:pt x="30984" y="80419"/>
                  </a:lnTo>
                  <a:lnTo>
                    <a:pt x="21180" y="98523"/>
                  </a:lnTo>
                  <a:lnTo>
                    <a:pt x="12142" y="1081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56584" y="1000207"/>
              <a:ext cx="187189" cy="221099"/>
            </a:xfrm>
            <a:custGeom>
              <a:avLst/>
              <a:gdLst/>
              <a:ahLst/>
              <a:cxnLst/>
              <a:rect l="0" t="0" r="0" b="0"/>
              <a:pathLst>
                <a:path w="187189" h="221099">
                  <a:moveTo>
                    <a:pt x="102960" y="0"/>
                  </a:moveTo>
                  <a:lnTo>
                    <a:pt x="76596" y="55045"/>
                  </a:lnTo>
                  <a:lnTo>
                    <a:pt x="36121" y="117069"/>
                  </a:lnTo>
                  <a:lnTo>
                    <a:pt x="1164" y="159710"/>
                  </a:lnTo>
                  <a:lnTo>
                    <a:pt x="0" y="167305"/>
                  </a:lnTo>
                  <a:lnTo>
                    <a:pt x="2734" y="173538"/>
                  </a:lnTo>
                  <a:lnTo>
                    <a:pt x="8067" y="178863"/>
                  </a:lnTo>
                  <a:lnTo>
                    <a:pt x="37929" y="191946"/>
                  </a:lnTo>
                  <a:lnTo>
                    <a:pt x="98347" y="205678"/>
                  </a:lnTo>
                  <a:lnTo>
                    <a:pt x="157248" y="212723"/>
                  </a:lnTo>
                  <a:lnTo>
                    <a:pt x="18718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81485" y="971720"/>
              <a:ext cx="211355" cy="269049"/>
            </a:xfrm>
            <a:custGeom>
              <a:avLst/>
              <a:gdLst/>
              <a:ahLst/>
              <a:cxnLst/>
              <a:rect l="0" t="0" r="0" b="0"/>
              <a:pathLst>
                <a:path w="211355" h="269049">
                  <a:moveTo>
                    <a:pt x="20215" y="60072"/>
                  </a:moveTo>
                  <a:lnTo>
                    <a:pt x="20215" y="118689"/>
                  </a:lnTo>
                  <a:lnTo>
                    <a:pt x="20215" y="181269"/>
                  </a:lnTo>
                  <a:lnTo>
                    <a:pt x="20215" y="231423"/>
                  </a:lnTo>
                  <a:lnTo>
                    <a:pt x="19045" y="268250"/>
                  </a:lnTo>
                  <a:lnTo>
                    <a:pt x="17095" y="269048"/>
                  </a:lnTo>
                  <a:lnTo>
                    <a:pt x="14625" y="266070"/>
                  </a:lnTo>
                  <a:lnTo>
                    <a:pt x="3426" y="220433"/>
                  </a:lnTo>
                  <a:lnTo>
                    <a:pt x="0" y="165145"/>
                  </a:lnTo>
                  <a:lnTo>
                    <a:pt x="4912" y="103574"/>
                  </a:lnTo>
                  <a:lnTo>
                    <a:pt x="18319" y="45832"/>
                  </a:lnTo>
                  <a:lnTo>
                    <a:pt x="29510" y="26057"/>
                  </a:lnTo>
                  <a:lnTo>
                    <a:pt x="45402" y="12589"/>
                  </a:lnTo>
                  <a:lnTo>
                    <a:pt x="65334" y="3874"/>
                  </a:lnTo>
                  <a:lnTo>
                    <a:pt x="89791" y="0"/>
                  </a:lnTo>
                  <a:lnTo>
                    <a:pt x="100524" y="2477"/>
                  </a:lnTo>
                  <a:lnTo>
                    <a:pt x="118688" y="14587"/>
                  </a:lnTo>
                  <a:lnTo>
                    <a:pt x="123298" y="23900"/>
                  </a:lnTo>
                  <a:lnTo>
                    <a:pt x="125301" y="46725"/>
                  </a:lnTo>
                  <a:lnTo>
                    <a:pt x="119171" y="69348"/>
                  </a:lnTo>
                  <a:lnTo>
                    <a:pt x="102567" y="98696"/>
                  </a:lnTo>
                  <a:lnTo>
                    <a:pt x="96173" y="106878"/>
                  </a:lnTo>
                  <a:lnTo>
                    <a:pt x="76590" y="119089"/>
                  </a:lnTo>
                  <a:lnTo>
                    <a:pt x="45497" y="135661"/>
                  </a:lnTo>
                  <a:lnTo>
                    <a:pt x="33791" y="143970"/>
                  </a:lnTo>
                  <a:lnTo>
                    <a:pt x="33945" y="142910"/>
                  </a:lnTo>
                  <a:lnTo>
                    <a:pt x="36387" y="139864"/>
                  </a:lnTo>
                  <a:lnTo>
                    <a:pt x="51579" y="136479"/>
                  </a:lnTo>
                  <a:lnTo>
                    <a:pt x="72759" y="136145"/>
                  </a:lnTo>
                  <a:lnTo>
                    <a:pt x="131075" y="142995"/>
                  </a:lnTo>
                  <a:lnTo>
                    <a:pt x="166146" y="155092"/>
                  </a:lnTo>
                  <a:lnTo>
                    <a:pt x="193175" y="173494"/>
                  </a:lnTo>
                  <a:lnTo>
                    <a:pt x="210412" y="199354"/>
                  </a:lnTo>
                  <a:lnTo>
                    <a:pt x="211354" y="207909"/>
                  </a:lnTo>
                  <a:lnTo>
                    <a:pt x="206161" y="223653"/>
                  </a:lnTo>
                  <a:lnTo>
                    <a:pt x="184494" y="245671"/>
                  </a:lnTo>
                  <a:lnTo>
                    <a:pt x="144669" y="261424"/>
                  </a:lnTo>
                  <a:lnTo>
                    <a:pt x="88386" y="261586"/>
                  </a:lnTo>
                  <a:lnTo>
                    <a:pt x="41272" y="260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20605" y="1063378"/>
              <a:ext cx="198009" cy="185282"/>
            </a:xfrm>
            <a:custGeom>
              <a:avLst/>
              <a:gdLst/>
              <a:ahLst/>
              <a:cxnLst/>
              <a:rect l="0" t="0" r="0" b="0"/>
              <a:pathLst>
                <a:path w="198009" h="185282">
                  <a:moveTo>
                    <a:pt x="118006" y="0"/>
                  </a:moveTo>
                  <a:lnTo>
                    <a:pt x="75314" y="3119"/>
                  </a:lnTo>
                  <a:lnTo>
                    <a:pt x="55748" y="9575"/>
                  </a:lnTo>
                  <a:lnTo>
                    <a:pt x="39253" y="20243"/>
                  </a:lnTo>
                  <a:lnTo>
                    <a:pt x="16814" y="44992"/>
                  </a:lnTo>
                  <a:lnTo>
                    <a:pt x="935" y="74552"/>
                  </a:lnTo>
                  <a:lnTo>
                    <a:pt x="0" y="116716"/>
                  </a:lnTo>
                  <a:lnTo>
                    <a:pt x="7458" y="140001"/>
                  </a:lnTo>
                  <a:lnTo>
                    <a:pt x="12722" y="149486"/>
                  </a:lnTo>
                  <a:lnTo>
                    <a:pt x="42487" y="174014"/>
                  </a:lnTo>
                  <a:lnTo>
                    <a:pt x="67674" y="182624"/>
                  </a:lnTo>
                  <a:lnTo>
                    <a:pt x="93297" y="185281"/>
                  </a:lnTo>
                  <a:lnTo>
                    <a:pt x="116383" y="182563"/>
                  </a:lnTo>
                  <a:lnTo>
                    <a:pt x="135223" y="174336"/>
                  </a:lnTo>
                  <a:lnTo>
                    <a:pt x="187971" y="129579"/>
                  </a:lnTo>
                  <a:lnTo>
                    <a:pt x="195895" y="109453"/>
                  </a:lnTo>
                  <a:lnTo>
                    <a:pt x="198008" y="97535"/>
                  </a:lnTo>
                  <a:lnTo>
                    <a:pt x="194117" y="74934"/>
                  </a:lnTo>
                  <a:lnTo>
                    <a:pt x="178772" y="45599"/>
                  </a:lnTo>
                  <a:lnTo>
                    <a:pt x="166070" y="31965"/>
                  </a:lnTo>
                  <a:lnTo>
                    <a:pt x="1390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12568" y="1017454"/>
              <a:ext cx="218556" cy="200416"/>
            </a:xfrm>
            <a:custGeom>
              <a:avLst/>
              <a:gdLst/>
              <a:ahLst/>
              <a:cxnLst/>
              <a:rect l="0" t="0" r="0" b="0"/>
              <a:pathLst>
                <a:path w="218556" h="200416">
                  <a:moveTo>
                    <a:pt x="26085" y="193323"/>
                  </a:moveTo>
                  <a:lnTo>
                    <a:pt x="22965" y="139178"/>
                  </a:lnTo>
                  <a:lnTo>
                    <a:pt x="9297" y="77528"/>
                  </a:lnTo>
                  <a:lnTo>
                    <a:pt x="0" y="15958"/>
                  </a:lnTo>
                  <a:lnTo>
                    <a:pt x="4016" y="8399"/>
                  </a:lnTo>
                  <a:lnTo>
                    <a:pt x="12542" y="3360"/>
                  </a:lnTo>
                  <a:lnTo>
                    <a:pt x="24076" y="0"/>
                  </a:lnTo>
                  <a:lnTo>
                    <a:pt x="34104" y="100"/>
                  </a:lnTo>
                  <a:lnTo>
                    <a:pt x="90114" y="22355"/>
                  </a:lnTo>
                  <a:lnTo>
                    <a:pt x="146436" y="60358"/>
                  </a:lnTo>
                  <a:lnTo>
                    <a:pt x="198460" y="95109"/>
                  </a:lnTo>
                  <a:lnTo>
                    <a:pt x="216109" y="121718"/>
                  </a:lnTo>
                  <a:lnTo>
                    <a:pt x="218555" y="144731"/>
                  </a:lnTo>
                  <a:lnTo>
                    <a:pt x="214572" y="168217"/>
                  </a:lnTo>
                  <a:lnTo>
                    <a:pt x="205003" y="186454"/>
                  </a:lnTo>
                  <a:lnTo>
                    <a:pt x="195666" y="192253"/>
                  </a:lnTo>
                  <a:lnTo>
                    <a:pt x="155750" y="200415"/>
                  </a:lnTo>
                  <a:lnTo>
                    <a:pt x="102867" y="200053"/>
                  </a:lnTo>
                  <a:lnTo>
                    <a:pt x="47142" y="193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022922" y="1221305"/>
              <a:ext cx="77057" cy="147400"/>
            </a:xfrm>
            <a:custGeom>
              <a:avLst/>
              <a:gdLst/>
              <a:ahLst/>
              <a:cxnLst/>
              <a:rect l="0" t="0" r="0" b="0"/>
              <a:pathLst>
                <a:path w="77057" h="147400">
                  <a:moveTo>
                    <a:pt x="0" y="0"/>
                  </a:moveTo>
                  <a:lnTo>
                    <a:pt x="24046" y="9576"/>
                  </a:lnTo>
                  <a:lnTo>
                    <a:pt x="59594" y="39403"/>
                  </a:lnTo>
                  <a:lnTo>
                    <a:pt x="75109" y="65488"/>
                  </a:lnTo>
                  <a:lnTo>
                    <a:pt x="77056" y="85258"/>
                  </a:lnTo>
                  <a:lnTo>
                    <a:pt x="75938" y="95443"/>
                  </a:lnTo>
                  <a:lnTo>
                    <a:pt x="65335" y="112999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160421" y="1589803"/>
            <a:ext cx="1223822" cy="389555"/>
            <a:chOff x="5160421" y="1589803"/>
            <a:chExt cx="1223822" cy="389555"/>
          </a:xfrm>
        </p:grpSpPr>
        <p:sp>
          <p:nvSpPr>
            <p:cNvPr id="113" name="Freeform 112"/>
            <p:cNvSpPr/>
            <p:nvPr/>
          </p:nvSpPr>
          <p:spPr>
            <a:xfrm>
              <a:off x="5160421" y="1589803"/>
              <a:ext cx="261756" cy="231628"/>
            </a:xfrm>
            <a:custGeom>
              <a:avLst/>
              <a:gdLst/>
              <a:ahLst/>
              <a:cxnLst/>
              <a:rect l="0" t="0" r="0" b="0"/>
              <a:pathLst>
                <a:path w="261756" h="231628">
                  <a:moveTo>
                    <a:pt x="156470" y="0"/>
                  </a:moveTo>
                  <a:lnTo>
                    <a:pt x="146894" y="24046"/>
                  </a:lnTo>
                  <a:lnTo>
                    <a:pt x="96572" y="80698"/>
                  </a:lnTo>
                  <a:lnTo>
                    <a:pt x="40426" y="139403"/>
                  </a:lnTo>
                  <a:lnTo>
                    <a:pt x="2484" y="180935"/>
                  </a:lnTo>
                  <a:lnTo>
                    <a:pt x="0" y="189644"/>
                  </a:lnTo>
                  <a:lnTo>
                    <a:pt x="684" y="197789"/>
                  </a:lnTo>
                  <a:lnTo>
                    <a:pt x="3480" y="205558"/>
                  </a:lnTo>
                  <a:lnTo>
                    <a:pt x="11193" y="210738"/>
                  </a:lnTo>
                  <a:lnTo>
                    <a:pt x="49994" y="218029"/>
                  </a:lnTo>
                  <a:lnTo>
                    <a:pt x="112387" y="220492"/>
                  </a:lnTo>
                  <a:lnTo>
                    <a:pt x="170119" y="226568"/>
                  </a:lnTo>
                  <a:lnTo>
                    <a:pt x="224244" y="230627"/>
                  </a:lnTo>
                  <a:lnTo>
                    <a:pt x="26175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81821" y="1603542"/>
              <a:ext cx="218030" cy="217889"/>
            </a:xfrm>
            <a:custGeom>
              <a:avLst/>
              <a:gdLst/>
              <a:ahLst/>
              <a:cxnLst/>
              <a:rect l="0" t="0" r="0" b="0"/>
              <a:pathLst>
                <a:path w="218030" h="217889">
                  <a:moveTo>
                    <a:pt x="45640" y="196831"/>
                  </a:moveTo>
                  <a:lnTo>
                    <a:pt x="27681" y="141786"/>
                  </a:lnTo>
                  <a:lnTo>
                    <a:pt x="13973" y="87258"/>
                  </a:lnTo>
                  <a:lnTo>
                    <a:pt x="0" y="31687"/>
                  </a:lnTo>
                  <a:lnTo>
                    <a:pt x="6" y="21224"/>
                  </a:lnTo>
                  <a:lnTo>
                    <a:pt x="6250" y="3360"/>
                  </a:lnTo>
                  <a:lnTo>
                    <a:pt x="12361" y="0"/>
                  </a:lnTo>
                  <a:lnTo>
                    <a:pt x="19945" y="100"/>
                  </a:lnTo>
                  <a:lnTo>
                    <a:pt x="74708" y="22008"/>
                  </a:lnTo>
                  <a:lnTo>
                    <a:pt x="129537" y="42036"/>
                  </a:lnTo>
                  <a:lnTo>
                    <a:pt x="170747" y="64782"/>
                  </a:lnTo>
                  <a:lnTo>
                    <a:pt x="187420" y="78091"/>
                  </a:lnTo>
                  <a:lnTo>
                    <a:pt x="204373" y="104327"/>
                  </a:lnTo>
                  <a:lnTo>
                    <a:pt x="216804" y="134327"/>
                  </a:lnTo>
                  <a:lnTo>
                    <a:pt x="218029" y="155013"/>
                  </a:lnTo>
                  <a:lnTo>
                    <a:pt x="216718" y="165443"/>
                  </a:lnTo>
                  <a:lnTo>
                    <a:pt x="212335" y="173566"/>
                  </a:lnTo>
                  <a:lnTo>
                    <a:pt x="198105" y="185711"/>
                  </a:lnTo>
                  <a:lnTo>
                    <a:pt x="141872" y="206819"/>
                  </a:lnTo>
                  <a:lnTo>
                    <a:pt x="106129" y="214608"/>
                  </a:lnTo>
                  <a:lnTo>
                    <a:pt x="56168" y="21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44604" y="1657913"/>
              <a:ext cx="201072" cy="170954"/>
            </a:xfrm>
            <a:custGeom>
              <a:avLst/>
              <a:gdLst/>
              <a:ahLst/>
              <a:cxnLst/>
              <a:rect l="0" t="0" r="0" b="0"/>
              <a:pathLst>
                <a:path w="201072" h="170954">
                  <a:moveTo>
                    <a:pt x="98712" y="5589"/>
                  </a:moveTo>
                  <a:lnTo>
                    <a:pt x="81944" y="0"/>
                  </a:lnTo>
                  <a:lnTo>
                    <a:pt x="64353" y="3495"/>
                  </a:lnTo>
                  <a:lnTo>
                    <a:pt x="37839" y="18617"/>
                  </a:lnTo>
                  <a:lnTo>
                    <a:pt x="30054" y="24803"/>
                  </a:lnTo>
                  <a:lnTo>
                    <a:pt x="18284" y="44154"/>
                  </a:lnTo>
                  <a:lnTo>
                    <a:pt x="1196" y="89116"/>
                  </a:lnTo>
                  <a:lnTo>
                    <a:pt x="0" y="110562"/>
                  </a:lnTo>
                  <a:lnTo>
                    <a:pt x="4537" y="130623"/>
                  </a:lnTo>
                  <a:lnTo>
                    <a:pt x="14353" y="147337"/>
                  </a:lnTo>
                  <a:lnTo>
                    <a:pt x="29633" y="159445"/>
                  </a:lnTo>
                  <a:lnTo>
                    <a:pt x="49293" y="167556"/>
                  </a:lnTo>
                  <a:lnTo>
                    <a:pt x="86669" y="170953"/>
                  </a:lnTo>
                  <a:lnTo>
                    <a:pt x="126209" y="163900"/>
                  </a:lnTo>
                  <a:lnTo>
                    <a:pt x="159502" y="147513"/>
                  </a:lnTo>
                  <a:lnTo>
                    <a:pt x="176812" y="134567"/>
                  </a:lnTo>
                  <a:lnTo>
                    <a:pt x="194122" y="108535"/>
                  </a:lnTo>
                  <a:lnTo>
                    <a:pt x="201071" y="67417"/>
                  </a:lnTo>
                  <a:lnTo>
                    <a:pt x="198537" y="54997"/>
                  </a:lnTo>
                  <a:lnTo>
                    <a:pt x="186363" y="34957"/>
                  </a:lnTo>
                  <a:lnTo>
                    <a:pt x="169253" y="21371"/>
                  </a:lnTo>
                  <a:lnTo>
                    <a:pt x="14082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32829" y="1590151"/>
              <a:ext cx="157928" cy="241808"/>
            </a:xfrm>
            <a:custGeom>
              <a:avLst/>
              <a:gdLst/>
              <a:ahLst/>
              <a:cxnLst/>
              <a:rect l="0" t="0" r="0" b="0"/>
              <a:pathLst>
                <a:path w="157928" h="241808">
                  <a:moveTo>
                    <a:pt x="0" y="220750"/>
                  </a:moveTo>
                  <a:lnTo>
                    <a:pt x="5589" y="158657"/>
                  </a:lnTo>
                  <a:lnTo>
                    <a:pt x="10722" y="101207"/>
                  </a:lnTo>
                  <a:lnTo>
                    <a:pt x="18669" y="50518"/>
                  </a:lnTo>
                  <a:lnTo>
                    <a:pt x="22335" y="25768"/>
                  </a:lnTo>
                  <a:lnTo>
                    <a:pt x="31764" y="6970"/>
                  </a:lnTo>
                  <a:lnTo>
                    <a:pt x="38723" y="2191"/>
                  </a:lnTo>
                  <a:lnTo>
                    <a:pt x="55815" y="0"/>
                  </a:lnTo>
                  <a:lnTo>
                    <a:pt x="64116" y="4563"/>
                  </a:lnTo>
                  <a:lnTo>
                    <a:pt x="79579" y="22112"/>
                  </a:lnTo>
                  <a:lnTo>
                    <a:pt x="108078" y="84003"/>
                  </a:lnTo>
                  <a:lnTo>
                    <a:pt x="129788" y="147061"/>
                  </a:lnTo>
                  <a:lnTo>
                    <a:pt x="150903" y="210223"/>
                  </a:lnTo>
                  <a:lnTo>
                    <a:pt x="157927" y="241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32829" y="172667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88257" y="13822"/>
                  </a:lnTo>
                  <a:lnTo>
                    <a:pt x="35154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96041" y="1800373"/>
              <a:ext cx="88202" cy="178985"/>
            </a:xfrm>
            <a:custGeom>
              <a:avLst/>
              <a:gdLst/>
              <a:ahLst/>
              <a:cxnLst/>
              <a:rect l="0" t="0" r="0" b="0"/>
              <a:pathLst>
                <a:path w="88202" h="178985">
                  <a:moveTo>
                    <a:pt x="0" y="0"/>
                  </a:moveTo>
                  <a:lnTo>
                    <a:pt x="17981" y="15641"/>
                  </a:lnTo>
                  <a:lnTo>
                    <a:pt x="58563" y="40433"/>
                  </a:lnTo>
                  <a:lnTo>
                    <a:pt x="74804" y="65792"/>
                  </a:lnTo>
                  <a:lnTo>
                    <a:pt x="87025" y="95533"/>
                  </a:lnTo>
                  <a:lnTo>
                    <a:pt x="88201" y="116158"/>
                  </a:lnTo>
                  <a:lnTo>
                    <a:pt x="7370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532153" y="1505575"/>
            <a:ext cx="1185358" cy="350559"/>
            <a:chOff x="6532153" y="1505575"/>
            <a:chExt cx="1185358" cy="350559"/>
          </a:xfrm>
        </p:grpSpPr>
        <p:sp>
          <p:nvSpPr>
            <p:cNvPr id="120" name="Freeform 119"/>
            <p:cNvSpPr/>
            <p:nvPr/>
          </p:nvSpPr>
          <p:spPr>
            <a:xfrm>
              <a:off x="6532153" y="1505575"/>
              <a:ext cx="248200" cy="252620"/>
            </a:xfrm>
            <a:custGeom>
              <a:avLst/>
              <a:gdLst/>
              <a:ahLst/>
              <a:cxnLst/>
              <a:rect l="0" t="0" r="0" b="0"/>
              <a:pathLst>
                <a:path w="248200" h="252620">
                  <a:moveTo>
                    <a:pt x="216614" y="0"/>
                  </a:moveTo>
                  <a:lnTo>
                    <a:pt x="177071" y="55659"/>
                  </a:lnTo>
                  <a:lnTo>
                    <a:pt x="161613" y="82002"/>
                  </a:lnTo>
                  <a:lnTo>
                    <a:pt x="114700" y="138820"/>
                  </a:lnTo>
                  <a:lnTo>
                    <a:pt x="58681" y="199843"/>
                  </a:lnTo>
                  <a:lnTo>
                    <a:pt x="43476" y="212821"/>
                  </a:lnTo>
                  <a:lnTo>
                    <a:pt x="488" y="240098"/>
                  </a:lnTo>
                  <a:lnTo>
                    <a:pt x="0" y="244293"/>
                  </a:lnTo>
                  <a:lnTo>
                    <a:pt x="4354" y="247090"/>
                  </a:lnTo>
                  <a:lnTo>
                    <a:pt x="58897" y="251947"/>
                  </a:lnTo>
                  <a:lnTo>
                    <a:pt x="106452" y="252465"/>
                  </a:lnTo>
                  <a:lnTo>
                    <a:pt x="156417" y="252619"/>
                  </a:lnTo>
                  <a:lnTo>
                    <a:pt x="212695" y="249551"/>
                  </a:lnTo>
                  <a:lnTo>
                    <a:pt x="24819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85637" y="1507439"/>
              <a:ext cx="189514" cy="240292"/>
            </a:xfrm>
            <a:custGeom>
              <a:avLst/>
              <a:gdLst/>
              <a:ahLst/>
              <a:cxnLst/>
              <a:rect l="0" t="0" r="0" b="0"/>
              <a:pathLst>
                <a:path w="189514" h="240292">
                  <a:moveTo>
                    <a:pt x="0" y="240291"/>
                  </a:moveTo>
                  <a:lnTo>
                    <a:pt x="17958" y="179181"/>
                  </a:lnTo>
                  <a:lnTo>
                    <a:pt x="35149" y="124749"/>
                  </a:lnTo>
                  <a:lnTo>
                    <a:pt x="41908" y="74012"/>
                  </a:lnTo>
                  <a:lnTo>
                    <a:pt x="56588" y="10568"/>
                  </a:lnTo>
                  <a:lnTo>
                    <a:pt x="62291" y="4085"/>
                  </a:lnTo>
                  <a:lnTo>
                    <a:pt x="69604" y="932"/>
                  </a:lnTo>
                  <a:lnTo>
                    <a:pt x="77988" y="0"/>
                  </a:lnTo>
                  <a:lnTo>
                    <a:pt x="85917" y="4058"/>
                  </a:lnTo>
                  <a:lnTo>
                    <a:pt x="122593" y="51327"/>
                  </a:lnTo>
                  <a:lnTo>
                    <a:pt x="143625" y="101406"/>
                  </a:lnTo>
                  <a:lnTo>
                    <a:pt x="170313" y="164709"/>
                  </a:lnTo>
                  <a:lnTo>
                    <a:pt x="189513" y="219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17222" y="166350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120103" y="9879"/>
                  </a:lnTo>
                  <a:lnTo>
                    <a:pt x="87319" y="2927"/>
                  </a:lnTo>
                  <a:lnTo>
                    <a:pt x="26779" y="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21626" y="1571673"/>
              <a:ext cx="213859" cy="190502"/>
            </a:xfrm>
            <a:custGeom>
              <a:avLst/>
              <a:gdLst/>
              <a:ahLst/>
              <a:cxnLst/>
              <a:rect l="0" t="0" r="0" b="0"/>
              <a:pathLst>
                <a:path w="213859" h="190502">
                  <a:moveTo>
                    <a:pt x="143037" y="18130"/>
                  </a:moveTo>
                  <a:lnTo>
                    <a:pt x="131859" y="6951"/>
                  </a:lnTo>
                  <a:lnTo>
                    <a:pt x="113892" y="1463"/>
                  </a:lnTo>
                  <a:lnTo>
                    <a:pt x="102550" y="0"/>
                  </a:lnTo>
                  <a:lnTo>
                    <a:pt x="80590" y="4613"/>
                  </a:lnTo>
                  <a:lnTo>
                    <a:pt x="37895" y="26638"/>
                  </a:lnTo>
                  <a:lnTo>
                    <a:pt x="11799" y="57825"/>
                  </a:lnTo>
                  <a:lnTo>
                    <a:pt x="2821" y="83345"/>
                  </a:lnTo>
                  <a:lnTo>
                    <a:pt x="0" y="109116"/>
                  </a:lnTo>
                  <a:lnTo>
                    <a:pt x="2646" y="132267"/>
                  </a:lnTo>
                  <a:lnTo>
                    <a:pt x="10840" y="151136"/>
                  </a:lnTo>
                  <a:lnTo>
                    <a:pt x="16301" y="159443"/>
                  </a:lnTo>
                  <a:lnTo>
                    <a:pt x="31728" y="171793"/>
                  </a:lnTo>
                  <a:lnTo>
                    <a:pt x="70227" y="189253"/>
                  </a:lnTo>
                  <a:lnTo>
                    <a:pt x="90790" y="190501"/>
                  </a:lnTo>
                  <a:lnTo>
                    <a:pt x="153600" y="175476"/>
                  </a:lnTo>
                  <a:lnTo>
                    <a:pt x="164117" y="172161"/>
                  </a:lnTo>
                  <a:lnTo>
                    <a:pt x="182042" y="155998"/>
                  </a:lnTo>
                  <a:lnTo>
                    <a:pt x="207023" y="113083"/>
                  </a:lnTo>
                  <a:lnTo>
                    <a:pt x="213858" y="75770"/>
                  </a:lnTo>
                  <a:lnTo>
                    <a:pt x="209218" y="55056"/>
                  </a:lnTo>
                  <a:lnTo>
                    <a:pt x="187175" y="22694"/>
                  </a:lnTo>
                  <a:lnTo>
                    <a:pt x="177081" y="14309"/>
                  </a:lnTo>
                  <a:lnTo>
                    <a:pt x="164094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43647" y="1571974"/>
              <a:ext cx="273864" cy="284160"/>
            </a:xfrm>
            <a:custGeom>
              <a:avLst/>
              <a:gdLst/>
              <a:ahLst/>
              <a:cxnLst/>
              <a:rect l="0" t="0" r="0" b="0"/>
              <a:pathLst>
                <a:path w="273864" h="284160">
                  <a:moveTo>
                    <a:pt x="0" y="81000"/>
                  </a:moveTo>
                  <a:lnTo>
                    <a:pt x="23720" y="124962"/>
                  </a:lnTo>
                  <a:lnTo>
                    <a:pt x="30551" y="187452"/>
                  </a:lnTo>
                  <a:lnTo>
                    <a:pt x="30895" y="201101"/>
                  </a:lnTo>
                  <a:lnTo>
                    <a:pt x="29956" y="205521"/>
                  </a:lnTo>
                  <a:lnTo>
                    <a:pt x="28160" y="203788"/>
                  </a:lnTo>
                  <a:lnTo>
                    <a:pt x="25792" y="197954"/>
                  </a:lnTo>
                  <a:lnTo>
                    <a:pt x="21992" y="146562"/>
                  </a:lnTo>
                  <a:lnTo>
                    <a:pt x="21334" y="97176"/>
                  </a:lnTo>
                  <a:lnTo>
                    <a:pt x="23479" y="49008"/>
                  </a:lnTo>
                  <a:lnTo>
                    <a:pt x="32272" y="27397"/>
                  </a:lnTo>
                  <a:lnTo>
                    <a:pt x="47098" y="13112"/>
                  </a:lnTo>
                  <a:lnTo>
                    <a:pt x="66556" y="4034"/>
                  </a:lnTo>
                  <a:lnTo>
                    <a:pt x="90802" y="0"/>
                  </a:lnTo>
                  <a:lnTo>
                    <a:pt x="114056" y="4445"/>
                  </a:lnTo>
                  <a:lnTo>
                    <a:pt x="134920" y="15390"/>
                  </a:lnTo>
                  <a:lnTo>
                    <a:pt x="151991" y="31953"/>
                  </a:lnTo>
                  <a:lnTo>
                    <a:pt x="161139" y="54132"/>
                  </a:lnTo>
                  <a:lnTo>
                    <a:pt x="163578" y="66597"/>
                  </a:lnTo>
                  <a:lnTo>
                    <a:pt x="160049" y="86687"/>
                  </a:lnTo>
                  <a:lnTo>
                    <a:pt x="155832" y="95320"/>
                  </a:lnTo>
                  <a:lnTo>
                    <a:pt x="141789" y="108031"/>
                  </a:lnTo>
                  <a:lnTo>
                    <a:pt x="104177" y="125724"/>
                  </a:lnTo>
                  <a:lnTo>
                    <a:pt x="67782" y="131296"/>
                  </a:lnTo>
                  <a:lnTo>
                    <a:pt x="62735" y="130908"/>
                  </a:lnTo>
                  <a:lnTo>
                    <a:pt x="62880" y="129480"/>
                  </a:lnTo>
                  <a:lnTo>
                    <a:pt x="66487" y="127358"/>
                  </a:lnTo>
                  <a:lnTo>
                    <a:pt x="111963" y="132358"/>
                  </a:lnTo>
                  <a:lnTo>
                    <a:pt x="173538" y="147973"/>
                  </a:lnTo>
                  <a:lnTo>
                    <a:pt x="230910" y="176719"/>
                  </a:lnTo>
                  <a:lnTo>
                    <a:pt x="251196" y="191392"/>
                  </a:lnTo>
                  <a:lnTo>
                    <a:pt x="268010" y="209612"/>
                  </a:lnTo>
                  <a:lnTo>
                    <a:pt x="272261" y="219383"/>
                  </a:lnTo>
                  <a:lnTo>
                    <a:pt x="273863" y="239600"/>
                  </a:lnTo>
                  <a:lnTo>
                    <a:pt x="270313" y="248734"/>
                  </a:lnTo>
                  <a:lnTo>
                    <a:pt x="257010" y="265123"/>
                  </a:lnTo>
                  <a:lnTo>
                    <a:pt x="224201" y="281914"/>
                  </a:lnTo>
                  <a:lnTo>
                    <a:pt x="201421" y="284159"/>
                  </a:lnTo>
                  <a:lnTo>
                    <a:pt x="147581" y="273046"/>
                  </a:lnTo>
                  <a:lnTo>
                    <a:pt x="94781" y="250757"/>
                  </a:lnTo>
                  <a:lnTo>
                    <a:pt x="63172" y="228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24709" y="160286"/>
            <a:ext cx="1965261" cy="625855"/>
            <a:chOff x="424709" y="160286"/>
            <a:chExt cx="1965261" cy="625855"/>
          </a:xfrm>
        </p:grpSpPr>
        <p:sp>
          <p:nvSpPr>
            <p:cNvPr id="2" name="Freeform 1"/>
            <p:cNvSpPr/>
            <p:nvPr/>
          </p:nvSpPr>
          <p:spPr>
            <a:xfrm>
              <a:off x="424709" y="160286"/>
              <a:ext cx="301758" cy="506976"/>
            </a:xfrm>
            <a:custGeom>
              <a:avLst/>
              <a:gdLst/>
              <a:ahLst/>
              <a:cxnLst/>
              <a:rect l="0" t="0" r="0" b="0"/>
              <a:pathLst>
                <a:path w="301758" h="506976">
                  <a:moveTo>
                    <a:pt x="280700" y="71340"/>
                  </a:moveTo>
                  <a:lnTo>
                    <a:pt x="234919" y="23465"/>
                  </a:lnTo>
                  <a:lnTo>
                    <a:pt x="195747" y="5602"/>
                  </a:lnTo>
                  <a:lnTo>
                    <a:pt x="159083" y="0"/>
                  </a:lnTo>
                  <a:lnTo>
                    <a:pt x="124172" y="3929"/>
                  </a:lnTo>
                  <a:lnTo>
                    <a:pt x="105457" y="12524"/>
                  </a:lnTo>
                  <a:lnTo>
                    <a:pt x="74378" y="37106"/>
                  </a:lnTo>
                  <a:lnTo>
                    <a:pt x="46879" y="72897"/>
                  </a:lnTo>
                  <a:lnTo>
                    <a:pt x="25142" y="129777"/>
                  </a:lnTo>
                  <a:lnTo>
                    <a:pt x="4528" y="184096"/>
                  </a:lnTo>
                  <a:lnTo>
                    <a:pt x="0" y="224722"/>
                  </a:lnTo>
                  <a:lnTo>
                    <a:pt x="5811" y="286901"/>
                  </a:lnTo>
                  <a:lnTo>
                    <a:pt x="16308" y="349100"/>
                  </a:lnTo>
                  <a:lnTo>
                    <a:pt x="39698" y="407660"/>
                  </a:lnTo>
                  <a:lnTo>
                    <a:pt x="66848" y="453109"/>
                  </a:lnTo>
                  <a:lnTo>
                    <a:pt x="93334" y="477175"/>
                  </a:lnTo>
                  <a:lnTo>
                    <a:pt x="154546" y="505791"/>
                  </a:lnTo>
                  <a:lnTo>
                    <a:pt x="175499" y="506975"/>
                  </a:lnTo>
                  <a:lnTo>
                    <a:pt x="217545" y="498203"/>
                  </a:lnTo>
                  <a:lnTo>
                    <a:pt x="280701" y="463674"/>
                  </a:lnTo>
                  <a:lnTo>
                    <a:pt x="292399" y="453162"/>
                  </a:lnTo>
                  <a:lnTo>
                    <a:pt x="301757" y="439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1482" y="486506"/>
              <a:ext cx="151917" cy="152303"/>
            </a:xfrm>
            <a:custGeom>
              <a:avLst/>
              <a:gdLst/>
              <a:ahLst/>
              <a:cxnLst/>
              <a:rect l="0" t="0" r="0" b="0"/>
              <a:pathLst>
                <a:path w="151917" h="152303">
                  <a:moveTo>
                    <a:pt x="133968" y="8333"/>
                  </a:moveTo>
                  <a:lnTo>
                    <a:pt x="96490" y="0"/>
                  </a:lnTo>
                  <a:lnTo>
                    <a:pt x="61642" y="1574"/>
                  </a:lnTo>
                  <a:lnTo>
                    <a:pt x="50656" y="3827"/>
                  </a:lnTo>
                  <a:lnTo>
                    <a:pt x="32210" y="15689"/>
                  </a:lnTo>
                  <a:lnTo>
                    <a:pt x="17382" y="32659"/>
                  </a:lnTo>
                  <a:lnTo>
                    <a:pt x="6893" y="51900"/>
                  </a:lnTo>
                  <a:lnTo>
                    <a:pt x="0" y="88052"/>
                  </a:lnTo>
                  <a:lnTo>
                    <a:pt x="4627" y="111614"/>
                  </a:lnTo>
                  <a:lnTo>
                    <a:pt x="9136" y="122810"/>
                  </a:lnTo>
                  <a:lnTo>
                    <a:pt x="23505" y="138371"/>
                  </a:lnTo>
                  <a:lnTo>
                    <a:pt x="32250" y="144158"/>
                  </a:lnTo>
                  <a:lnTo>
                    <a:pt x="66915" y="152302"/>
                  </a:lnTo>
                  <a:lnTo>
                    <a:pt x="101232" y="149127"/>
                  </a:lnTo>
                  <a:lnTo>
                    <a:pt x="119809" y="140708"/>
                  </a:lnTo>
                  <a:lnTo>
                    <a:pt x="128038" y="135187"/>
                  </a:lnTo>
                  <a:lnTo>
                    <a:pt x="140301" y="116575"/>
                  </a:lnTo>
                  <a:lnTo>
                    <a:pt x="148481" y="92705"/>
                  </a:lnTo>
                  <a:lnTo>
                    <a:pt x="151916" y="54129"/>
                  </a:lnTo>
                  <a:lnTo>
                    <a:pt x="146045" y="23462"/>
                  </a:lnTo>
                  <a:lnTo>
                    <a:pt x="143189" y="184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85296"/>
              <a:ext cx="242157" cy="150000"/>
            </a:xfrm>
            <a:custGeom>
              <a:avLst/>
              <a:gdLst/>
              <a:ahLst/>
              <a:cxnLst/>
              <a:rect l="0" t="0" r="0" b="0"/>
              <a:pathLst>
                <a:path w="242157" h="150000">
                  <a:moveTo>
                    <a:pt x="0" y="62185"/>
                  </a:moveTo>
                  <a:lnTo>
                    <a:pt x="15619" y="125613"/>
                  </a:lnTo>
                  <a:lnTo>
                    <a:pt x="13727" y="149999"/>
                  </a:lnTo>
                  <a:lnTo>
                    <a:pt x="15000" y="148804"/>
                  </a:lnTo>
                  <a:lnTo>
                    <a:pt x="17019" y="144497"/>
                  </a:lnTo>
                  <a:lnTo>
                    <a:pt x="16143" y="130354"/>
                  </a:lnTo>
                  <a:lnTo>
                    <a:pt x="11638" y="81500"/>
                  </a:lnTo>
                  <a:lnTo>
                    <a:pt x="17261" y="55562"/>
                  </a:lnTo>
                  <a:lnTo>
                    <a:pt x="33580" y="24348"/>
                  </a:lnTo>
                  <a:lnTo>
                    <a:pt x="39935" y="15903"/>
                  </a:lnTo>
                  <a:lnTo>
                    <a:pt x="47680" y="12613"/>
                  </a:lnTo>
                  <a:lnTo>
                    <a:pt x="56353" y="12760"/>
                  </a:lnTo>
                  <a:lnTo>
                    <a:pt x="74179" y="19161"/>
                  </a:lnTo>
                  <a:lnTo>
                    <a:pt x="111905" y="48952"/>
                  </a:lnTo>
                  <a:lnTo>
                    <a:pt x="117887" y="49854"/>
                  </a:lnTo>
                  <a:lnTo>
                    <a:pt x="123045" y="46945"/>
                  </a:lnTo>
                  <a:lnTo>
                    <a:pt x="165370" y="2248"/>
                  </a:lnTo>
                  <a:lnTo>
                    <a:pt x="173418" y="0"/>
                  </a:lnTo>
                  <a:lnTo>
                    <a:pt x="191718" y="3742"/>
                  </a:lnTo>
                  <a:lnTo>
                    <a:pt x="216163" y="19003"/>
                  </a:lnTo>
                  <a:lnTo>
                    <a:pt x="227874" y="34804"/>
                  </a:lnTo>
                  <a:lnTo>
                    <a:pt x="235808" y="54695"/>
                  </a:lnTo>
                  <a:lnTo>
                    <a:pt x="242156" y="114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6094" y="459719"/>
              <a:ext cx="147591" cy="326422"/>
            </a:xfrm>
            <a:custGeom>
              <a:avLst/>
              <a:gdLst/>
              <a:ahLst/>
              <a:cxnLst/>
              <a:rect l="0" t="0" r="0" b="0"/>
              <a:pathLst>
                <a:path w="147591" h="326422">
                  <a:moveTo>
                    <a:pt x="9968" y="98291"/>
                  </a:moveTo>
                  <a:lnTo>
                    <a:pt x="9968" y="156908"/>
                  </a:lnTo>
                  <a:lnTo>
                    <a:pt x="9968" y="211082"/>
                  </a:lnTo>
                  <a:lnTo>
                    <a:pt x="13087" y="266843"/>
                  </a:lnTo>
                  <a:lnTo>
                    <a:pt x="19521" y="326421"/>
                  </a:lnTo>
                  <a:lnTo>
                    <a:pt x="19241" y="267947"/>
                  </a:lnTo>
                  <a:lnTo>
                    <a:pt x="9026" y="210529"/>
                  </a:lnTo>
                  <a:lnTo>
                    <a:pt x="1333" y="148797"/>
                  </a:lnTo>
                  <a:lnTo>
                    <a:pt x="0" y="100128"/>
                  </a:lnTo>
                  <a:lnTo>
                    <a:pt x="7956" y="40855"/>
                  </a:lnTo>
                  <a:lnTo>
                    <a:pt x="14143" y="16612"/>
                  </a:lnTo>
                  <a:lnTo>
                    <a:pt x="22110" y="8743"/>
                  </a:lnTo>
                  <a:lnTo>
                    <a:pt x="46560" y="0"/>
                  </a:lnTo>
                  <a:lnTo>
                    <a:pt x="57759" y="8"/>
                  </a:lnTo>
                  <a:lnTo>
                    <a:pt x="76442" y="6257"/>
                  </a:lnTo>
                  <a:lnTo>
                    <a:pt x="121946" y="42686"/>
                  </a:lnTo>
                  <a:lnTo>
                    <a:pt x="143232" y="63358"/>
                  </a:lnTo>
                  <a:lnTo>
                    <a:pt x="146774" y="72663"/>
                  </a:lnTo>
                  <a:lnTo>
                    <a:pt x="147590" y="95479"/>
                  </a:lnTo>
                  <a:lnTo>
                    <a:pt x="143830" y="105775"/>
                  </a:lnTo>
                  <a:lnTo>
                    <a:pt x="130293" y="123454"/>
                  </a:lnTo>
                  <a:lnTo>
                    <a:pt x="109459" y="132871"/>
                  </a:lnTo>
                  <a:lnTo>
                    <a:pt x="85772" y="135887"/>
                  </a:lnTo>
                  <a:lnTo>
                    <a:pt x="41553" y="129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29831" y="471705"/>
              <a:ext cx="186315" cy="138948"/>
            </a:xfrm>
            <a:custGeom>
              <a:avLst/>
              <a:gdLst/>
              <a:ahLst/>
              <a:cxnLst/>
              <a:rect l="0" t="0" r="0" b="0"/>
              <a:pathLst>
                <a:path w="186315" h="138948">
                  <a:moveTo>
                    <a:pt x="133671" y="54719"/>
                  </a:moveTo>
                  <a:lnTo>
                    <a:pt x="124096" y="30673"/>
                  </a:lnTo>
                  <a:lnTo>
                    <a:pt x="113428" y="16346"/>
                  </a:lnTo>
                  <a:lnTo>
                    <a:pt x="94648" y="5299"/>
                  </a:lnTo>
                  <a:lnTo>
                    <a:pt x="83089" y="716"/>
                  </a:lnTo>
                  <a:lnTo>
                    <a:pt x="73044" y="0"/>
                  </a:lnTo>
                  <a:lnTo>
                    <a:pt x="55643" y="5443"/>
                  </a:lnTo>
                  <a:lnTo>
                    <a:pt x="27104" y="21662"/>
                  </a:lnTo>
                  <a:lnTo>
                    <a:pt x="12998" y="37687"/>
                  </a:lnTo>
                  <a:lnTo>
                    <a:pt x="4000" y="57678"/>
                  </a:lnTo>
                  <a:lnTo>
                    <a:pt x="0" y="82161"/>
                  </a:lnTo>
                  <a:lnTo>
                    <a:pt x="4462" y="102400"/>
                  </a:lnTo>
                  <a:lnTo>
                    <a:pt x="8927" y="111073"/>
                  </a:lnTo>
                  <a:lnTo>
                    <a:pt x="23247" y="123829"/>
                  </a:lnTo>
                  <a:lnTo>
                    <a:pt x="31979" y="128869"/>
                  </a:lnTo>
                  <a:lnTo>
                    <a:pt x="51040" y="131348"/>
                  </a:lnTo>
                  <a:lnTo>
                    <a:pt x="70040" y="127381"/>
                  </a:lnTo>
                  <a:lnTo>
                    <a:pt x="86283" y="117819"/>
                  </a:lnTo>
                  <a:lnTo>
                    <a:pt x="98182" y="99531"/>
                  </a:lnTo>
                  <a:lnTo>
                    <a:pt x="102993" y="88103"/>
                  </a:lnTo>
                  <a:lnTo>
                    <a:pt x="108540" y="85164"/>
                  </a:lnTo>
                  <a:lnTo>
                    <a:pt x="114577" y="87884"/>
                  </a:lnTo>
                  <a:lnTo>
                    <a:pt x="149137" y="120438"/>
                  </a:lnTo>
                  <a:lnTo>
                    <a:pt x="186314" y="138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7017" y="447136"/>
              <a:ext cx="138117" cy="178337"/>
            </a:xfrm>
            <a:custGeom>
              <a:avLst/>
              <a:gdLst/>
              <a:ahLst/>
              <a:cxnLst/>
              <a:rect l="0" t="0" r="0" b="0"/>
              <a:pathLst>
                <a:path w="138117" h="178337">
                  <a:moveTo>
                    <a:pt x="106527" y="5589"/>
                  </a:moveTo>
                  <a:lnTo>
                    <a:pt x="89759" y="0"/>
                  </a:lnTo>
                  <a:lnTo>
                    <a:pt x="72168" y="375"/>
                  </a:lnTo>
                  <a:lnTo>
                    <a:pt x="26690" y="10148"/>
                  </a:lnTo>
                  <a:lnTo>
                    <a:pt x="17037" y="15647"/>
                  </a:lnTo>
                  <a:lnTo>
                    <a:pt x="3193" y="31116"/>
                  </a:lnTo>
                  <a:lnTo>
                    <a:pt x="203" y="40155"/>
                  </a:lnTo>
                  <a:lnTo>
                    <a:pt x="0" y="59556"/>
                  </a:lnTo>
                  <a:lnTo>
                    <a:pt x="6263" y="67303"/>
                  </a:lnTo>
                  <a:lnTo>
                    <a:pt x="28820" y="79031"/>
                  </a:lnTo>
                  <a:lnTo>
                    <a:pt x="81385" y="90026"/>
                  </a:lnTo>
                  <a:lnTo>
                    <a:pt x="114675" y="105997"/>
                  </a:lnTo>
                  <a:lnTo>
                    <a:pt x="131985" y="118845"/>
                  </a:lnTo>
                  <a:lnTo>
                    <a:pt x="136367" y="127886"/>
                  </a:lnTo>
                  <a:lnTo>
                    <a:pt x="138116" y="150410"/>
                  </a:lnTo>
                  <a:lnTo>
                    <a:pt x="133436" y="158289"/>
                  </a:lnTo>
                  <a:lnTo>
                    <a:pt x="125636" y="163541"/>
                  </a:lnTo>
                  <a:lnTo>
                    <a:pt x="85085" y="177559"/>
                  </a:lnTo>
                  <a:lnTo>
                    <a:pt x="64241" y="178336"/>
                  </a:lnTo>
                  <a:lnTo>
                    <a:pt x="32827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1805" y="447136"/>
              <a:ext cx="145522" cy="180000"/>
            </a:xfrm>
            <a:custGeom>
              <a:avLst/>
              <a:gdLst/>
              <a:ahLst/>
              <a:cxnLst/>
              <a:rect l="0" t="0" r="0" b="0"/>
              <a:pathLst>
                <a:path w="145522" h="180000">
                  <a:moveTo>
                    <a:pt x="102837" y="5589"/>
                  </a:moveTo>
                  <a:lnTo>
                    <a:pt x="86069" y="0"/>
                  </a:lnTo>
                  <a:lnTo>
                    <a:pt x="68479" y="3495"/>
                  </a:lnTo>
                  <a:lnTo>
                    <a:pt x="10957" y="29582"/>
                  </a:lnTo>
                  <a:lnTo>
                    <a:pt x="2979" y="35622"/>
                  </a:lnTo>
                  <a:lnTo>
                    <a:pt x="0" y="41989"/>
                  </a:lnTo>
                  <a:lnTo>
                    <a:pt x="354" y="48573"/>
                  </a:lnTo>
                  <a:lnTo>
                    <a:pt x="2930" y="55302"/>
                  </a:lnTo>
                  <a:lnTo>
                    <a:pt x="15150" y="65898"/>
                  </a:lnTo>
                  <a:lnTo>
                    <a:pt x="33449" y="73337"/>
                  </a:lnTo>
                  <a:lnTo>
                    <a:pt x="91259" y="84094"/>
                  </a:lnTo>
                  <a:lnTo>
                    <a:pt x="117994" y="99300"/>
                  </a:lnTo>
                  <a:lnTo>
                    <a:pt x="140733" y="118623"/>
                  </a:lnTo>
                  <a:lnTo>
                    <a:pt x="144479" y="126568"/>
                  </a:lnTo>
                  <a:lnTo>
                    <a:pt x="145521" y="144755"/>
                  </a:lnTo>
                  <a:lnTo>
                    <a:pt x="138965" y="161417"/>
                  </a:lnTo>
                  <a:lnTo>
                    <a:pt x="133942" y="169136"/>
                  </a:lnTo>
                  <a:lnTo>
                    <a:pt x="124743" y="174282"/>
                  </a:lnTo>
                  <a:lnTo>
                    <a:pt x="98925" y="179999"/>
                  </a:lnTo>
                  <a:lnTo>
                    <a:pt x="38443" y="175638"/>
                  </a:lnTo>
                  <a:lnTo>
                    <a:pt x="18609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5896" y="696355"/>
              <a:ext cx="1568747" cy="39664"/>
            </a:xfrm>
            <a:custGeom>
              <a:avLst/>
              <a:gdLst/>
              <a:ahLst/>
              <a:cxnLst/>
              <a:rect l="0" t="0" r="0" b="0"/>
              <a:pathLst>
                <a:path w="1568747" h="39664">
                  <a:moveTo>
                    <a:pt x="1568746" y="19582"/>
                  </a:moveTo>
                  <a:lnTo>
                    <a:pt x="1510129" y="19582"/>
                  </a:lnTo>
                  <a:lnTo>
                    <a:pt x="1457125" y="18412"/>
                  </a:lnTo>
                  <a:lnTo>
                    <a:pt x="1405408" y="11249"/>
                  </a:lnTo>
                  <a:lnTo>
                    <a:pt x="1345149" y="9487"/>
                  </a:lnTo>
                  <a:lnTo>
                    <a:pt x="1291145" y="9182"/>
                  </a:lnTo>
                  <a:lnTo>
                    <a:pt x="1236280" y="3503"/>
                  </a:lnTo>
                  <a:lnTo>
                    <a:pt x="1182978" y="0"/>
                  </a:lnTo>
                  <a:lnTo>
                    <a:pt x="1125867" y="6052"/>
                  </a:lnTo>
                  <a:lnTo>
                    <a:pt x="1071755" y="8164"/>
                  </a:lnTo>
                  <a:lnTo>
                    <a:pt x="1016987" y="8790"/>
                  </a:lnTo>
                  <a:lnTo>
                    <a:pt x="957996" y="8976"/>
                  </a:lnTo>
                  <a:lnTo>
                    <a:pt x="901782" y="9031"/>
                  </a:lnTo>
                  <a:lnTo>
                    <a:pt x="842363" y="9047"/>
                  </a:lnTo>
                  <a:lnTo>
                    <a:pt x="787192" y="9052"/>
                  </a:lnTo>
                  <a:lnTo>
                    <a:pt x="732631" y="9053"/>
                  </a:lnTo>
                  <a:lnTo>
                    <a:pt x="676040" y="10224"/>
                  </a:lnTo>
                  <a:lnTo>
                    <a:pt x="620579" y="17387"/>
                  </a:lnTo>
                  <a:lnTo>
                    <a:pt x="572650" y="18932"/>
                  </a:lnTo>
                  <a:lnTo>
                    <a:pt x="517114" y="19390"/>
                  </a:lnTo>
                  <a:lnTo>
                    <a:pt x="466734" y="19525"/>
                  </a:lnTo>
                  <a:lnTo>
                    <a:pt x="407789" y="25160"/>
                  </a:lnTo>
                  <a:lnTo>
                    <a:pt x="359602" y="28644"/>
                  </a:lnTo>
                  <a:lnTo>
                    <a:pt x="298153" y="29821"/>
                  </a:lnTo>
                  <a:lnTo>
                    <a:pt x="249259" y="30025"/>
                  </a:lnTo>
                  <a:lnTo>
                    <a:pt x="190223" y="30094"/>
                  </a:lnTo>
                  <a:lnTo>
                    <a:pt x="139090" y="35697"/>
                  </a:lnTo>
                  <a:lnTo>
                    <a:pt x="86789" y="39663"/>
                  </a:lnTo>
                  <a:lnTo>
                    <a:pt x="34518" y="37327"/>
                  </a:lnTo>
                  <a:lnTo>
                    <a:pt x="0" y="30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3626" y="484310"/>
              <a:ext cx="126344" cy="5591"/>
            </a:xfrm>
            <a:custGeom>
              <a:avLst/>
              <a:gdLst/>
              <a:ahLst/>
              <a:cxnLst/>
              <a:rect l="0" t="0" r="0" b="0"/>
              <a:pathLst>
                <a:path w="126344" h="5591">
                  <a:moveTo>
                    <a:pt x="126343" y="0"/>
                  </a:moveTo>
                  <a:lnTo>
                    <a:pt x="67726" y="5590"/>
                  </a:lnTo>
                  <a:lnTo>
                    <a:pt x="1215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37409" y="168455"/>
            <a:ext cx="2884809" cy="703743"/>
            <a:chOff x="2737409" y="168455"/>
            <a:chExt cx="2884809" cy="703743"/>
          </a:xfrm>
        </p:grpSpPr>
        <p:sp>
          <p:nvSpPr>
            <p:cNvPr id="12" name="Freeform 11"/>
            <p:cNvSpPr/>
            <p:nvPr/>
          </p:nvSpPr>
          <p:spPr>
            <a:xfrm>
              <a:off x="2737409" y="222448"/>
              <a:ext cx="294799" cy="430319"/>
            </a:xfrm>
            <a:custGeom>
              <a:avLst/>
              <a:gdLst/>
              <a:ahLst/>
              <a:cxnLst/>
              <a:rect l="0" t="0" r="0" b="0"/>
              <a:pathLst>
                <a:path w="294799" h="430319">
                  <a:moveTo>
                    <a:pt x="0" y="430318"/>
                  </a:moveTo>
                  <a:lnTo>
                    <a:pt x="11178" y="419140"/>
                  </a:lnTo>
                  <a:lnTo>
                    <a:pt x="16667" y="401174"/>
                  </a:lnTo>
                  <a:lnTo>
                    <a:pt x="25779" y="345923"/>
                  </a:lnTo>
                  <a:lnTo>
                    <a:pt x="38844" y="294325"/>
                  </a:lnTo>
                  <a:lnTo>
                    <a:pt x="49570" y="240285"/>
                  </a:lnTo>
                  <a:lnTo>
                    <a:pt x="59473" y="177783"/>
                  </a:lnTo>
                  <a:lnTo>
                    <a:pt x="65560" y="124328"/>
                  </a:lnTo>
                  <a:lnTo>
                    <a:pt x="81033" y="63120"/>
                  </a:lnTo>
                  <a:lnTo>
                    <a:pt x="103897" y="9350"/>
                  </a:lnTo>
                  <a:lnTo>
                    <a:pt x="111378" y="3443"/>
                  </a:lnTo>
                  <a:lnTo>
                    <a:pt x="119876" y="676"/>
                  </a:lnTo>
                  <a:lnTo>
                    <a:pt x="129050" y="0"/>
                  </a:lnTo>
                  <a:lnTo>
                    <a:pt x="136336" y="3060"/>
                  </a:lnTo>
                  <a:lnTo>
                    <a:pt x="147551" y="15818"/>
                  </a:lnTo>
                  <a:lnTo>
                    <a:pt x="168014" y="74148"/>
                  </a:lnTo>
                  <a:lnTo>
                    <a:pt x="187115" y="133201"/>
                  </a:lnTo>
                  <a:lnTo>
                    <a:pt x="208363" y="175313"/>
                  </a:lnTo>
                  <a:lnTo>
                    <a:pt x="229761" y="233328"/>
                  </a:lnTo>
                  <a:lnTo>
                    <a:pt x="251976" y="292463"/>
                  </a:lnTo>
                  <a:lnTo>
                    <a:pt x="271308" y="352027"/>
                  </a:lnTo>
                  <a:lnTo>
                    <a:pt x="294798" y="39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49483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5897" y="7409"/>
                  </a:lnTo>
                  <a:lnTo>
                    <a:pt x="90950" y="1463"/>
                  </a:lnTo>
                  <a:lnTo>
                    <a:pt x="37376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2665" y="418169"/>
              <a:ext cx="253387" cy="454029"/>
            </a:xfrm>
            <a:custGeom>
              <a:avLst/>
              <a:gdLst/>
              <a:ahLst/>
              <a:cxnLst/>
              <a:rect l="0" t="0" r="0" b="0"/>
              <a:pathLst>
                <a:path w="253387" h="454029">
                  <a:moveTo>
                    <a:pt x="150682" y="97727"/>
                  </a:moveTo>
                  <a:lnTo>
                    <a:pt x="161860" y="80959"/>
                  </a:lnTo>
                  <a:lnTo>
                    <a:pt x="168812" y="48175"/>
                  </a:lnTo>
                  <a:lnTo>
                    <a:pt x="164199" y="28521"/>
                  </a:lnTo>
                  <a:lnTo>
                    <a:pt x="159693" y="20004"/>
                  </a:lnTo>
                  <a:lnTo>
                    <a:pt x="142208" y="7421"/>
                  </a:lnTo>
                  <a:lnTo>
                    <a:pt x="130995" y="2428"/>
                  </a:lnTo>
                  <a:lnTo>
                    <a:pt x="109177" y="0"/>
                  </a:lnTo>
                  <a:lnTo>
                    <a:pt x="66574" y="7973"/>
                  </a:lnTo>
                  <a:lnTo>
                    <a:pt x="40493" y="23040"/>
                  </a:lnTo>
                  <a:lnTo>
                    <a:pt x="17948" y="47911"/>
                  </a:lnTo>
                  <a:lnTo>
                    <a:pt x="2039" y="77508"/>
                  </a:lnTo>
                  <a:lnTo>
                    <a:pt x="0" y="101219"/>
                  </a:lnTo>
                  <a:lnTo>
                    <a:pt x="4163" y="125015"/>
                  </a:lnTo>
                  <a:lnTo>
                    <a:pt x="13813" y="143390"/>
                  </a:lnTo>
                  <a:lnTo>
                    <a:pt x="37988" y="166889"/>
                  </a:lnTo>
                  <a:lnTo>
                    <a:pt x="63551" y="172139"/>
                  </a:lnTo>
                  <a:lnTo>
                    <a:pt x="116443" y="165978"/>
                  </a:lnTo>
                  <a:lnTo>
                    <a:pt x="144307" y="151225"/>
                  </a:lnTo>
                  <a:lnTo>
                    <a:pt x="156817" y="135542"/>
                  </a:lnTo>
                  <a:lnTo>
                    <a:pt x="179970" y="102467"/>
                  </a:lnTo>
                  <a:lnTo>
                    <a:pt x="184245" y="103227"/>
                  </a:lnTo>
                  <a:lnTo>
                    <a:pt x="187095" y="109582"/>
                  </a:lnTo>
                  <a:lnTo>
                    <a:pt x="197259" y="161810"/>
                  </a:lnTo>
                  <a:lnTo>
                    <a:pt x="217767" y="218876"/>
                  </a:lnTo>
                  <a:lnTo>
                    <a:pt x="234297" y="271396"/>
                  </a:lnTo>
                  <a:lnTo>
                    <a:pt x="248827" y="331813"/>
                  </a:lnTo>
                  <a:lnTo>
                    <a:pt x="253386" y="387638"/>
                  </a:lnTo>
                  <a:lnTo>
                    <a:pt x="249751" y="411410"/>
                  </a:lnTo>
                  <a:lnTo>
                    <a:pt x="244804" y="420323"/>
                  </a:lnTo>
                  <a:lnTo>
                    <a:pt x="229948" y="433345"/>
                  </a:lnTo>
                  <a:lnTo>
                    <a:pt x="196265" y="447254"/>
                  </a:lnTo>
                  <a:lnTo>
                    <a:pt x="141792" y="454028"/>
                  </a:lnTo>
                  <a:lnTo>
                    <a:pt x="82159" y="452247"/>
                  </a:lnTo>
                  <a:lnTo>
                    <a:pt x="34868" y="445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418338"/>
              <a:ext cx="154368" cy="178315"/>
            </a:xfrm>
            <a:custGeom>
              <a:avLst/>
              <a:gdLst/>
              <a:ahLst/>
              <a:cxnLst/>
              <a:rect l="0" t="0" r="0" b="0"/>
              <a:pathLst>
                <a:path w="154368" h="178315">
                  <a:moveTo>
                    <a:pt x="0" y="87029"/>
                  </a:moveTo>
                  <a:lnTo>
                    <a:pt x="37478" y="78696"/>
                  </a:lnTo>
                  <a:lnTo>
                    <a:pt x="95316" y="68385"/>
                  </a:lnTo>
                  <a:lnTo>
                    <a:pt x="132227" y="57458"/>
                  </a:lnTo>
                  <a:lnTo>
                    <a:pt x="150795" y="46201"/>
                  </a:lnTo>
                  <a:lnTo>
                    <a:pt x="154342" y="38753"/>
                  </a:lnTo>
                  <a:lnTo>
                    <a:pt x="154367" y="30279"/>
                  </a:lnTo>
                  <a:lnTo>
                    <a:pt x="152045" y="21120"/>
                  </a:lnTo>
                  <a:lnTo>
                    <a:pt x="146986" y="13844"/>
                  </a:lnTo>
                  <a:lnTo>
                    <a:pt x="132008" y="2640"/>
                  </a:lnTo>
                  <a:lnTo>
                    <a:pt x="110533" y="0"/>
                  </a:lnTo>
                  <a:lnTo>
                    <a:pt x="86561" y="3896"/>
                  </a:lnTo>
                  <a:lnTo>
                    <a:pt x="64208" y="13426"/>
                  </a:lnTo>
                  <a:lnTo>
                    <a:pt x="48814" y="28581"/>
                  </a:lnTo>
                  <a:lnTo>
                    <a:pt x="33571" y="59963"/>
                  </a:lnTo>
                  <a:lnTo>
                    <a:pt x="27789" y="85528"/>
                  </a:lnTo>
                  <a:lnTo>
                    <a:pt x="29118" y="112488"/>
                  </a:lnTo>
                  <a:lnTo>
                    <a:pt x="42033" y="148385"/>
                  </a:lnTo>
                  <a:lnTo>
                    <a:pt x="57286" y="164212"/>
                  </a:lnTo>
                  <a:lnTo>
                    <a:pt x="66267" y="170070"/>
                  </a:lnTo>
                  <a:lnTo>
                    <a:pt x="101263" y="178314"/>
                  </a:lnTo>
                  <a:lnTo>
                    <a:pt x="118316" y="177123"/>
                  </a:lnTo>
                  <a:lnTo>
                    <a:pt x="136871" y="171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0869" y="449780"/>
              <a:ext cx="130734" cy="147347"/>
            </a:xfrm>
            <a:custGeom>
              <a:avLst/>
              <a:gdLst/>
              <a:ahLst/>
              <a:cxnLst/>
              <a:rect l="0" t="0" r="0" b="0"/>
              <a:pathLst>
                <a:path w="130734" h="147347">
                  <a:moveTo>
                    <a:pt x="102561" y="24002"/>
                  </a:moveTo>
                  <a:lnTo>
                    <a:pt x="84580" y="8361"/>
                  </a:lnTo>
                  <a:lnTo>
                    <a:pt x="67663" y="283"/>
                  </a:lnTo>
                  <a:lnTo>
                    <a:pt x="59408" y="0"/>
                  </a:lnTo>
                  <a:lnTo>
                    <a:pt x="43998" y="5926"/>
                  </a:lnTo>
                  <a:lnTo>
                    <a:pt x="22168" y="28005"/>
                  </a:lnTo>
                  <a:lnTo>
                    <a:pt x="6471" y="56773"/>
                  </a:lnTo>
                  <a:lnTo>
                    <a:pt x="0" y="93113"/>
                  </a:lnTo>
                  <a:lnTo>
                    <a:pt x="4726" y="113600"/>
                  </a:lnTo>
                  <a:lnTo>
                    <a:pt x="9261" y="122338"/>
                  </a:lnTo>
                  <a:lnTo>
                    <a:pt x="23660" y="135167"/>
                  </a:lnTo>
                  <a:lnTo>
                    <a:pt x="42927" y="143599"/>
                  </a:lnTo>
                  <a:lnTo>
                    <a:pt x="67089" y="147346"/>
                  </a:lnTo>
                  <a:lnTo>
                    <a:pt x="90305" y="139653"/>
                  </a:lnTo>
                  <a:lnTo>
                    <a:pt x="109982" y="124535"/>
                  </a:lnTo>
                  <a:lnTo>
                    <a:pt x="122626" y="106118"/>
                  </a:lnTo>
                  <a:lnTo>
                    <a:pt x="130733" y="70429"/>
                  </a:lnTo>
                  <a:lnTo>
                    <a:pt x="126390" y="46976"/>
                  </a:lnTo>
                  <a:lnTo>
                    <a:pt x="102561" y="2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7129" y="442958"/>
              <a:ext cx="400084" cy="157148"/>
            </a:xfrm>
            <a:custGeom>
              <a:avLst/>
              <a:gdLst/>
              <a:ahLst/>
              <a:cxnLst/>
              <a:rect l="0" t="0" r="0" b="0"/>
              <a:pathLst>
                <a:path w="400084" h="157148">
                  <a:moveTo>
                    <a:pt x="0" y="51881"/>
                  </a:moveTo>
                  <a:lnTo>
                    <a:pt x="3120" y="106025"/>
                  </a:lnTo>
                  <a:lnTo>
                    <a:pt x="14654" y="155383"/>
                  </a:lnTo>
                  <a:lnTo>
                    <a:pt x="16789" y="157147"/>
                  </a:lnTo>
                  <a:lnTo>
                    <a:pt x="19160" y="143509"/>
                  </a:lnTo>
                  <a:lnTo>
                    <a:pt x="21852" y="94330"/>
                  </a:lnTo>
                  <a:lnTo>
                    <a:pt x="30522" y="48731"/>
                  </a:lnTo>
                  <a:lnTo>
                    <a:pt x="41252" y="23575"/>
                  </a:lnTo>
                  <a:lnTo>
                    <a:pt x="47388" y="17802"/>
                  </a:lnTo>
                  <a:lnTo>
                    <a:pt x="53819" y="16294"/>
                  </a:lnTo>
                  <a:lnTo>
                    <a:pt x="60446" y="17628"/>
                  </a:lnTo>
                  <a:lnTo>
                    <a:pt x="80951" y="30683"/>
                  </a:lnTo>
                  <a:lnTo>
                    <a:pt x="96256" y="54959"/>
                  </a:lnTo>
                  <a:lnTo>
                    <a:pt x="119146" y="115322"/>
                  </a:lnTo>
                  <a:lnTo>
                    <a:pt x="122715" y="117572"/>
                  </a:lnTo>
                  <a:lnTo>
                    <a:pt x="126263" y="114392"/>
                  </a:lnTo>
                  <a:lnTo>
                    <a:pt x="147392" y="53094"/>
                  </a:lnTo>
                  <a:lnTo>
                    <a:pt x="150904" y="42161"/>
                  </a:lnTo>
                  <a:lnTo>
                    <a:pt x="164165" y="23774"/>
                  </a:lnTo>
                  <a:lnTo>
                    <a:pt x="172614" y="15596"/>
                  </a:lnTo>
                  <a:lnTo>
                    <a:pt x="180587" y="12483"/>
                  </a:lnTo>
                  <a:lnTo>
                    <a:pt x="188242" y="12747"/>
                  </a:lnTo>
                  <a:lnTo>
                    <a:pt x="195685" y="15263"/>
                  </a:lnTo>
                  <a:lnTo>
                    <a:pt x="207074" y="27418"/>
                  </a:lnTo>
                  <a:lnTo>
                    <a:pt x="223918" y="69405"/>
                  </a:lnTo>
                  <a:lnTo>
                    <a:pt x="234932" y="109066"/>
                  </a:lnTo>
                  <a:lnTo>
                    <a:pt x="239679" y="114571"/>
                  </a:lnTo>
                  <a:lnTo>
                    <a:pt x="245184" y="114731"/>
                  </a:lnTo>
                  <a:lnTo>
                    <a:pt x="251194" y="111329"/>
                  </a:lnTo>
                  <a:lnTo>
                    <a:pt x="260991" y="98189"/>
                  </a:lnTo>
                  <a:lnTo>
                    <a:pt x="265241" y="89772"/>
                  </a:lnTo>
                  <a:lnTo>
                    <a:pt x="279322" y="77300"/>
                  </a:lnTo>
                  <a:lnTo>
                    <a:pt x="337402" y="52264"/>
                  </a:lnTo>
                  <a:lnTo>
                    <a:pt x="357017" y="43862"/>
                  </a:lnTo>
                  <a:lnTo>
                    <a:pt x="373534" y="32329"/>
                  </a:lnTo>
                  <a:lnTo>
                    <a:pt x="376535" y="24809"/>
                  </a:lnTo>
                  <a:lnTo>
                    <a:pt x="376195" y="16285"/>
                  </a:lnTo>
                  <a:lnTo>
                    <a:pt x="373629" y="7093"/>
                  </a:lnTo>
                  <a:lnTo>
                    <a:pt x="368409" y="2135"/>
                  </a:lnTo>
                  <a:lnTo>
                    <a:pt x="361420" y="0"/>
                  </a:lnTo>
                  <a:lnTo>
                    <a:pt x="319396" y="4978"/>
                  </a:lnTo>
                  <a:lnTo>
                    <a:pt x="275610" y="18396"/>
                  </a:lnTo>
                  <a:lnTo>
                    <a:pt x="258584" y="29590"/>
                  </a:lnTo>
                  <a:lnTo>
                    <a:pt x="253108" y="38190"/>
                  </a:lnTo>
                  <a:lnTo>
                    <a:pt x="247023" y="60224"/>
                  </a:lnTo>
                  <a:lnTo>
                    <a:pt x="249187" y="93347"/>
                  </a:lnTo>
                  <a:lnTo>
                    <a:pt x="260489" y="111645"/>
                  </a:lnTo>
                  <a:lnTo>
                    <a:pt x="278380" y="126406"/>
                  </a:lnTo>
                  <a:lnTo>
                    <a:pt x="301929" y="136866"/>
                  </a:lnTo>
                  <a:lnTo>
                    <a:pt x="347084" y="143742"/>
                  </a:lnTo>
                  <a:lnTo>
                    <a:pt x="400083" y="136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37741" y="25268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7235" y="27557"/>
                  </a:lnTo>
                  <a:lnTo>
                    <a:pt x="9877" y="86899"/>
                  </a:lnTo>
                  <a:lnTo>
                    <a:pt x="15989" y="149357"/>
                  </a:lnTo>
                  <a:lnTo>
                    <a:pt x="21225" y="212820"/>
                  </a:lnTo>
                  <a:lnTo>
                    <a:pt x="32312" y="264697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2455" y="35796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1425" y="9065"/>
                  </a:lnTo>
                  <a:lnTo>
                    <a:pt x="78589" y="18669"/>
                  </a:lnTo>
                  <a:lnTo>
                    <a:pt x="16069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1969" y="418216"/>
              <a:ext cx="136871" cy="142328"/>
            </a:xfrm>
            <a:custGeom>
              <a:avLst/>
              <a:gdLst/>
              <a:ahLst/>
              <a:cxnLst/>
              <a:rect l="0" t="0" r="0" b="0"/>
              <a:pathLst>
                <a:path w="136871" h="142328">
                  <a:moveTo>
                    <a:pt x="0" y="45037"/>
                  </a:moveTo>
                  <a:lnTo>
                    <a:pt x="16767" y="56216"/>
                  </a:lnTo>
                  <a:lnTo>
                    <a:pt x="28119" y="71063"/>
                  </a:lnTo>
                  <a:lnTo>
                    <a:pt x="63790" y="129702"/>
                  </a:lnTo>
                  <a:lnTo>
                    <a:pt x="70603" y="140085"/>
                  </a:lnTo>
                  <a:lnTo>
                    <a:pt x="73975" y="142327"/>
                  </a:lnTo>
                  <a:lnTo>
                    <a:pt x="75053" y="139143"/>
                  </a:lnTo>
                  <a:lnTo>
                    <a:pt x="74601" y="132341"/>
                  </a:lnTo>
                  <a:lnTo>
                    <a:pt x="67861" y="118544"/>
                  </a:lnTo>
                  <a:lnTo>
                    <a:pt x="54032" y="94503"/>
                  </a:lnTo>
                  <a:lnTo>
                    <a:pt x="47410" y="74041"/>
                  </a:lnTo>
                  <a:lnTo>
                    <a:pt x="44468" y="49349"/>
                  </a:lnTo>
                  <a:lnTo>
                    <a:pt x="49399" y="29016"/>
                  </a:lnTo>
                  <a:lnTo>
                    <a:pt x="53989" y="20319"/>
                  </a:lnTo>
                  <a:lnTo>
                    <a:pt x="68449" y="7535"/>
                  </a:lnTo>
                  <a:lnTo>
                    <a:pt x="77218" y="2488"/>
                  </a:lnTo>
                  <a:lnTo>
                    <a:pt x="99440" y="0"/>
                  </a:lnTo>
                  <a:lnTo>
                    <a:pt x="136870" y="2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0953" y="442196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5641" y="26387"/>
                  </a:lnTo>
                  <a:lnTo>
                    <a:pt x="34844" y="8331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22010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9468" y="398479"/>
              <a:ext cx="155227" cy="167150"/>
            </a:xfrm>
            <a:custGeom>
              <a:avLst/>
              <a:gdLst/>
              <a:ahLst/>
              <a:cxnLst/>
              <a:rect l="0" t="0" r="0" b="0"/>
              <a:pathLst>
                <a:path w="155227" h="167150">
                  <a:moveTo>
                    <a:pt x="81526" y="12132"/>
                  </a:moveTo>
                  <a:lnTo>
                    <a:pt x="64759" y="954"/>
                  </a:lnTo>
                  <a:lnTo>
                    <a:pt x="57480" y="0"/>
                  </a:lnTo>
                  <a:lnTo>
                    <a:pt x="43153" y="5180"/>
                  </a:lnTo>
                  <a:lnTo>
                    <a:pt x="21934" y="21251"/>
                  </a:lnTo>
                  <a:lnTo>
                    <a:pt x="6417" y="46419"/>
                  </a:lnTo>
                  <a:lnTo>
                    <a:pt x="0" y="81693"/>
                  </a:lnTo>
                  <a:lnTo>
                    <a:pt x="3689" y="116191"/>
                  </a:lnTo>
                  <a:lnTo>
                    <a:pt x="12227" y="134809"/>
                  </a:lnTo>
                  <a:lnTo>
                    <a:pt x="17779" y="143050"/>
                  </a:lnTo>
                  <a:lnTo>
                    <a:pt x="33307" y="155326"/>
                  </a:lnTo>
                  <a:lnTo>
                    <a:pt x="42361" y="160237"/>
                  </a:lnTo>
                  <a:lnTo>
                    <a:pt x="83050" y="167149"/>
                  </a:lnTo>
                  <a:lnTo>
                    <a:pt x="137272" y="161343"/>
                  </a:lnTo>
                  <a:lnTo>
                    <a:pt x="155226" y="15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80021" y="168455"/>
              <a:ext cx="21057" cy="421141"/>
            </a:xfrm>
            <a:custGeom>
              <a:avLst/>
              <a:gdLst/>
              <a:ahLst/>
              <a:cxnLst/>
              <a:rect l="0" t="0" r="0" b="0"/>
              <a:pathLst>
                <a:path w="21057" h="421141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0306"/>
                  </a:lnTo>
                  <a:lnTo>
                    <a:pt x="8333" y="217357"/>
                  </a:lnTo>
                  <a:lnTo>
                    <a:pt x="12997" y="272633"/>
                  </a:lnTo>
                  <a:lnTo>
                    <a:pt x="18668" y="326055"/>
                  </a:lnTo>
                  <a:lnTo>
                    <a:pt x="20349" y="375810"/>
                  </a:lnTo>
                  <a:lnTo>
                    <a:pt x="2105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79979" y="326383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62635" y="3119"/>
                  </a:lnTo>
                  <a:lnTo>
                    <a:pt x="209806" y="14654"/>
                  </a:lnTo>
                  <a:lnTo>
                    <a:pt x="151451" y="27028"/>
                  </a:lnTo>
                  <a:lnTo>
                    <a:pt x="94863" y="33805"/>
                  </a:lnTo>
                  <a:lnTo>
                    <a:pt x="38625" y="404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8005" y="431668"/>
              <a:ext cx="162558" cy="144532"/>
            </a:xfrm>
            <a:custGeom>
              <a:avLst/>
              <a:gdLst/>
              <a:ahLst/>
              <a:cxnLst/>
              <a:rect l="0" t="0" r="0" b="0"/>
              <a:pathLst>
                <a:path w="162558" h="144532">
                  <a:moveTo>
                    <a:pt x="118886" y="21057"/>
                  </a:moveTo>
                  <a:lnTo>
                    <a:pt x="107707" y="9879"/>
                  </a:lnTo>
                  <a:lnTo>
                    <a:pt x="99735" y="7755"/>
                  </a:lnTo>
                  <a:lnTo>
                    <a:pt x="67328" y="10357"/>
                  </a:lnTo>
                  <a:lnTo>
                    <a:pt x="45668" y="15521"/>
                  </a:lnTo>
                  <a:lnTo>
                    <a:pt x="27463" y="27955"/>
                  </a:lnTo>
                  <a:lnTo>
                    <a:pt x="12743" y="45180"/>
                  </a:lnTo>
                  <a:lnTo>
                    <a:pt x="2301" y="64534"/>
                  </a:lnTo>
                  <a:lnTo>
                    <a:pt x="0" y="84834"/>
                  </a:lnTo>
                  <a:lnTo>
                    <a:pt x="4046" y="104384"/>
                  </a:lnTo>
                  <a:lnTo>
                    <a:pt x="13644" y="120872"/>
                  </a:lnTo>
                  <a:lnTo>
                    <a:pt x="28828" y="132880"/>
                  </a:lnTo>
                  <a:lnTo>
                    <a:pt x="37790" y="137719"/>
                  </a:lnTo>
                  <a:lnTo>
                    <a:pt x="78350" y="144531"/>
                  </a:lnTo>
                  <a:lnTo>
                    <a:pt x="104379" y="139885"/>
                  </a:lnTo>
                  <a:lnTo>
                    <a:pt x="135645" y="124116"/>
                  </a:lnTo>
                  <a:lnTo>
                    <a:pt x="150901" y="110145"/>
                  </a:lnTo>
                  <a:lnTo>
                    <a:pt x="161581" y="92237"/>
                  </a:lnTo>
                  <a:lnTo>
                    <a:pt x="162557" y="82548"/>
                  </a:lnTo>
                  <a:lnTo>
                    <a:pt x="157402" y="62424"/>
                  </a:lnTo>
                  <a:lnTo>
                    <a:pt x="1188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56514" y="439129"/>
              <a:ext cx="145128" cy="130030"/>
            </a:xfrm>
            <a:custGeom>
              <a:avLst/>
              <a:gdLst/>
              <a:ahLst/>
              <a:cxnLst/>
              <a:rect l="0" t="0" r="0" b="0"/>
              <a:pathLst>
                <a:path w="145128" h="130030">
                  <a:moveTo>
                    <a:pt x="76190" y="3067"/>
                  </a:moveTo>
                  <a:lnTo>
                    <a:pt x="33499" y="17640"/>
                  </a:lnTo>
                  <a:lnTo>
                    <a:pt x="23163" y="23311"/>
                  </a:lnTo>
                  <a:lnTo>
                    <a:pt x="8559" y="38971"/>
                  </a:lnTo>
                  <a:lnTo>
                    <a:pt x="3027" y="48060"/>
                  </a:lnTo>
                  <a:lnTo>
                    <a:pt x="0" y="67518"/>
                  </a:lnTo>
                  <a:lnTo>
                    <a:pt x="830" y="77620"/>
                  </a:lnTo>
                  <a:lnTo>
                    <a:pt x="11111" y="95083"/>
                  </a:lnTo>
                  <a:lnTo>
                    <a:pt x="46308" y="125359"/>
                  </a:lnTo>
                  <a:lnTo>
                    <a:pt x="56269" y="129048"/>
                  </a:lnTo>
                  <a:lnTo>
                    <a:pt x="76695" y="130029"/>
                  </a:lnTo>
                  <a:lnTo>
                    <a:pt x="107925" y="124004"/>
                  </a:lnTo>
                  <a:lnTo>
                    <a:pt x="133816" y="109220"/>
                  </a:lnTo>
                  <a:lnTo>
                    <a:pt x="139174" y="100742"/>
                  </a:lnTo>
                  <a:lnTo>
                    <a:pt x="145127" y="78844"/>
                  </a:lnTo>
                  <a:lnTo>
                    <a:pt x="142889" y="45797"/>
                  </a:lnTo>
                  <a:lnTo>
                    <a:pt x="134690" y="27517"/>
                  </a:lnTo>
                  <a:lnTo>
                    <a:pt x="129229" y="19367"/>
                  </a:lnTo>
                  <a:lnTo>
                    <a:pt x="113801" y="7192"/>
                  </a:lnTo>
                  <a:lnTo>
                    <a:pt x="104773" y="2308"/>
                  </a:lnTo>
                  <a:lnTo>
                    <a:pt x="85384" y="0"/>
                  </a:lnTo>
                  <a:lnTo>
                    <a:pt x="44605" y="3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01160" y="2316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4"/>
                  </a:lnTo>
                  <a:lnTo>
                    <a:pt x="9878" y="210691"/>
                  </a:lnTo>
                  <a:lnTo>
                    <a:pt x="10336" y="263249"/>
                  </a:lnTo>
                  <a:lnTo>
                    <a:pt x="10471" y="312746"/>
                  </a:lnTo>
                  <a:lnTo>
                    <a:pt x="13631" y="35080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33304" y="197373"/>
            <a:ext cx="2723027" cy="457343"/>
            <a:chOff x="6233304" y="197373"/>
            <a:chExt cx="2723027" cy="457343"/>
          </a:xfrm>
        </p:grpSpPr>
        <p:sp>
          <p:nvSpPr>
            <p:cNvPr id="30" name="Freeform 29"/>
            <p:cNvSpPr/>
            <p:nvPr/>
          </p:nvSpPr>
          <p:spPr>
            <a:xfrm>
              <a:off x="6233304" y="410611"/>
              <a:ext cx="160340" cy="220656"/>
            </a:xfrm>
            <a:custGeom>
              <a:avLst/>
              <a:gdLst/>
              <a:ahLst/>
              <a:cxnLst/>
              <a:rect l="0" t="0" r="0" b="0"/>
              <a:pathLst>
                <a:path w="160340" h="220656">
                  <a:moveTo>
                    <a:pt x="10095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8057" y="154648"/>
                  </a:lnTo>
                  <a:lnTo>
                    <a:pt x="18719" y="194260"/>
                  </a:lnTo>
                  <a:lnTo>
                    <a:pt x="29916" y="213460"/>
                  </a:lnTo>
                  <a:lnTo>
                    <a:pt x="37347" y="218346"/>
                  </a:lnTo>
                  <a:lnTo>
                    <a:pt x="54962" y="220655"/>
                  </a:lnTo>
                  <a:lnTo>
                    <a:pt x="74489" y="214662"/>
                  </a:lnTo>
                  <a:lnTo>
                    <a:pt x="93697" y="203030"/>
                  </a:lnTo>
                  <a:lnTo>
                    <a:pt x="117664" y="175580"/>
                  </a:lnTo>
                  <a:lnTo>
                    <a:pt x="148234" y="116983"/>
                  </a:lnTo>
                  <a:lnTo>
                    <a:pt x="160339" y="78985"/>
                  </a:lnTo>
                  <a:lnTo>
                    <a:pt x="158677" y="19659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53236" y="368497"/>
              <a:ext cx="190239" cy="231628"/>
            </a:xfrm>
            <a:custGeom>
              <a:avLst/>
              <a:gdLst/>
              <a:ahLst/>
              <a:cxnLst/>
              <a:rect l="0" t="0" r="0" b="0"/>
              <a:pathLst>
                <a:path w="190239" h="231628">
                  <a:moveTo>
                    <a:pt x="127075" y="0"/>
                  </a:moveTo>
                  <a:lnTo>
                    <a:pt x="65964" y="26364"/>
                  </a:lnTo>
                  <a:lnTo>
                    <a:pt x="17122" y="59898"/>
                  </a:lnTo>
                  <a:lnTo>
                    <a:pt x="0" y="86378"/>
                  </a:lnTo>
                  <a:lnTo>
                    <a:pt x="244" y="93850"/>
                  </a:lnTo>
                  <a:lnTo>
                    <a:pt x="3916" y="100001"/>
                  </a:lnTo>
                  <a:lnTo>
                    <a:pt x="9874" y="105272"/>
                  </a:lnTo>
                  <a:lnTo>
                    <a:pt x="28972" y="111128"/>
                  </a:lnTo>
                  <a:lnTo>
                    <a:pt x="79360" y="120477"/>
                  </a:lnTo>
                  <a:lnTo>
                    <a:pt x="133204" y="133589"/>
                  </a:lnTo>
                  <a:lnTo>
                    <a:pt x="166715" y="145127"/>
                  </a:lnTo>
                  <a:lnTo>
                    <a:pt x="184077" y="156528"/>
                  </a:lnTo>
                  <a:lnTo>
                    <a:pt x="188473" y="164013"/>
                  </a:lnTo>
                  <a:lnTo>
                    <a:pt x="190238" y="181689"/>
                  </a:lnTo>
                  <a:lnTo>
                    <a:pt x="184003" y="198124"/>
                  </a:lnTo>
                  <a:lnTo>
                    <a:pt x="179065" y="205782"/>
                  </a:lnTo>
                  <a:lnTo>
                    <a:pt x="164219" y="217411"/>
                  </a:lnTo>
                  <a:lnTo>
                    <a:pt x="155347" y="222149"/>
                  </a:lnTo>
                  <a:lnTo>
                    <a:pt x="100251" y="229755"/>
                  </a:lnTo>
                  <a:lnTo>
                    <a:pt x="4284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1867" y="403146"/>
              <a:ext cx="171631" cy="175922"/>
            </a:xfrm>
            <a:custGeom>
              <a:avLst/>
              <a:gdLst/>
              <a:ahLst/>
              <a:cxnLst/>
              <a:rect l="0" t="0" r="0" b="0"/>
              <a:pathLst>
                <a:path w="171631" h="175922">
                  <a:moveTo>
                    <a:pt x="3200" y="91693"/>
                  </a:moveTo>
                  <a:lnTo>
                    <a:pt x="58341" y="77039"/>
                  </a:lnTo>
                  <a:lnTo>
                    <a:pt x="114135" y="70731"/>
                  </a:lnTo>
                  <a:lnTo>
                    <a:pt x="147984" y="61435"/>
                  </a:lnTo>
                  <a:lnTo>
                    <a:pt x="165424" y="50559"/>
                  </a:lnTo>
                  <a:lnTo>
                    <a:pt x="169841" y="43213"/>
                  </a:lnTo>
                  <a:lnTo>
                    <a:pt x="171630" y="25693"/>
                  </a:lnTo>
                  <a:lnTo>
                    <a:pt x="168129" y="18447"/>
                  </a:lnTo>
                  <a:lnTo>
                    <a:pt x="154881" y="7277"/>
                  </a:lnTo>
                  <a:lnTo>
                    <a:pt x="116513" y="0"/>
                  </a:lnTo>
                  <a:lnTo>
                    <a:pt x="73689" y="3433"/>
                  </a:lnTo>
                  <a:lnTo>
                    <a:pt x="51686" y="11912"/>
                  </a:lnTo>
                  <a:lnTo>
                    <a:pt x="34108" y="24649"/>
                  </a:lnTo>
                  <a:lnTo>
                    <a:pt x="12228" y="51551"/>
                  </a:lnTo>
                  <a:lnTo>
                    <a:pt x="2143" y="71512"/>
                  </a:lnTo>
                  <a:lnTo>
                    <a:pt x="0" y="95202"/>
                  </a:lnTo>
                  <a:lnTo>
                    <a:pt x="4117" y="118989"/>
                  </a:lnTo>
                  <a:lnTo>
                    <a:pt x="19590" y="145534"/>
                  </a:lnTo>
                  <a:lnTo>
                    <a:pt x="32321" y="160856"/>
                  </a:lnTo>
                  <a:lnTo>
                    <a:pt x="52017" y="169225"/>
                  </a:lnTo>
                  <a:lnTo>
                    <a:pt x="108485" y="175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2290" y="243127"/>
              <a:ext cx="171276" cy="370436"/>
            </a:xfrm>
            <a:custGeom>
              <a:avLst/>
              <a:gdLst/>
              <a:ahLst/>
              <a:cxnLst/>
              <a:rect l="0" t="0" r="0" b="0"/>
              <a:pathLst>
                <a:path w="171276" h="370436">
                  <a:moveTo>
                    <a:pt x="108104" y="262240"/>
                  </a:moveTo>
                  <a:lnTo>
                    <a:pt x="98527" y="238194"/>
                  </a:lnTo>
                  <a:lnTo>
                    <a:pt x="87860" y="223867"/>
                  </a:lnTo>
                  <a:lnTo>
                    <a:pt x="78230" y="220280"/>
                  </a:lnTo>
                  <a:lnTo>
                    <a:pt x="51933" y="219415"/>
                  </a:lnTo>
                  <a:lnTo>
                    <a:pt x="30107" y="226049"/>
                  </a:lnTo>
                  <a:lnTo>
                    <a:pt x="21010" y="231094"/>
                  </a:lnTo>
                  <a:lnTo>
                    <a:pt x="7784" y="246058"/>
                  </a:lnTo>
                  <a:lnTo>
                    <a:pt x="2619" y="254962"/>
                  </a:lnTo>
                  <a:lnTo>
                    <a:pt x="0" y="274213"/>
                  </a:lnTo>
                  <a:lnTo>
                    <a:pt x="7852" y="320757"/>
                  </a:lnTo>
                  <a:lnTo>
                    <a:pt x="22897" y="350029"/>
                  </a:lnTo>
                  <a:lnTo>
                    <a:pt x="38649" y="362869"/>
                  </a:lnTo>
                  <a:lnTo>
                    <a:pt x="47762" y="367930"/>
                  </a:lnTo>
                  <a:lnTo>
                    <a:pt x="67247" y="370435"/>
                  </a:lnTo>
                  <a:lnTo>
                    <a:pt x="86435" y="366479"/>
                  </a:lnTo>
                  <a:lnTo>
                    <a:pt x="117818" y="344875"/>
                  </a:lnTo>
                  <a:lnTo>
                    <a:pt x="131139" y="330552"/>
                  </a:lnTo>
                  <a:lnTo>
                    <a:pt x="149221" y="289642"/>
                  </a:lnTo>
                  <a:lnTo>
                    <a:pt x="164059" y="236848"/>
                  </a:lnTo>
                  <a:lnTo>
                    <a:pt x="169849" y="174123"/>
                  </a:lnTo>
                  <a:lnTo>
                    <a:pt x="170993" y="112340"/>
                  </a:lnTo>
                  <a:lnTo>
                    <a:pt x="165630" y="55336"/>
                  </a:lnTo>
                  <a:lnTo>
                    <a:pt x="156604" y="21171"/>
                  </a:lnTo>
                  <a:lnTo>
                    <a:pt x="150965" y="12620"/>
                  </a:lnTo>
                  <a:lnTo>
                    <a:pt x="135342" y="0"/>
                  </a:lnTo>
                  <a:lnTo>
                    <a:pt x="128602" y="846"/>
                  </a:lnTo>
                  <a:lnTo>
                    <a:pt x="122939" y="6089"/>
                  </a:lnTo>
                  <a:lnTo>
                    <a:pt x="117994" y="14264"/>
                  </a:lnTo>
                  <a:lnTo>
                    <a:pt x="111034" y="48126"/>
                  </a:lnTo>
                  <a:lnTo>
                    <a:pt x="115918" y="108725"/>
                  </a:lnTo>
                  <a:lnTo>
                    <a:pt x="121215" y="170089"/>
                  </a:lnTo>
                  <a:lnTo>
                    <a:pt x="133180" y="232599"/>
                  </a:lnTo>
                  <a:lnTo>
                    <a:pt x="147979" y="287668"/>
                  </a:lnTo>
                  <a:lnTo>
                    <a:pt x="171275" y="325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33369" y="273740"/>
              <a:ext cx="20808" cy="336913"/>
            </a:xfrm>
            <a:custGeom>
              <a:avLst/>
              <a:gdLst/>
              <a:ahLst/>
              <a:cxnLst/>
              <a:rect l="0" t="0" r="0" b="0"/>
              <a:pathLst>
                <a:path w="20808" h="336913">
                  <a:moveTo>
                    <a:pt x="20807" y="0"/>
                  </a:moveTo>
                  <a:lnTo>
                    <a:pt x="9354" y="48931"/>
                  </a:lnTo>
                  <a:lnTo>
                    <a:pt x="2595" y="96777"/>
                  </a:lnTo>
                  <a:lnTo>
                    <a:pt x="593" y="147998"/>
                  </a:lnTo>
                  <a:lnTo>
                    <a:pt x="0" y="200219"/>
                  </a:lnTo>
                  <a:lnTo>
                    <a:pt x="2943" y="249617"/>
                  </a:lnTo>
                  <a:lnTo>
                    <a:pt x="8830" y="308231"/>
                  </a:lnTo>
                  <a:lnTo>
                    <a:pt x="1027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6249" y="3895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3119"/>
                  </a:lnTo>
                  <a:lnTo>
                    <a:pt x="122535" y="9065"/>
                  </a:lnTo>
                  <a:lnTo>
                    <a:pt x="72687" y="17475"/>
                  </a:lnTo>
                  <a:lnTo>
                    <a:pt x="2142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95706" y="466375"/>
              <a:ext cx="185717" cy="144365"/>
            </a:xfrm>
            <a:custGeom>
              <a:avLst/>
              <a:gdLst/>
              <a:ahLst/>
              <a:cxnLst/>
              <a:rect l="0" t="0" r="0" b="0"/>
              <a:pathLst>
                <a:path w="185717" h="144365">
                  <a:moveTo>
                    <a:pt x="126926" y="17935"/>
                  </a:moveTo>
                  <a:lnTo>
                    <a:pt x="115748" y="6757"/>
                  </a:lnTo>
                  <a:lnTo>
                    <a:pt x="97781" y="1269"/>
                  </a:lnTo>
                  <a:lnTo>
                    <a:pt x="75369" y="0"/>
                  </a:lnTo>
                  <a:lnTo>
                    <a:pt x="53709" y="3335"/>
                  </a:lnTo>
                  <a:lnTo>
                    <a:pt x="35504" y="11836"/>
                  </a:lnTo>
                  <a:lnTo>
                    <a:pt x="19613" y="24583"/>
                  </a:lnTo>
                  <a:lnTo>
                    <a:pt x="4752" y="41947"/>
                  </a:lnTo>
                  <a:lnTo>
                    <a:pt x="1023" y="52661"/>
                  </a:lnTo>
                  <a:lnTo>
                    <a:pt x="0" y="77043"/>
                  </a:lnTo>
                  <a:lnTo>
                    <a:pt x="11590" y="111488"/>
                  </a:lnTo>
                  <a:lnTo>
                    <a:pt x="29652" y="130094"/>
                  </a:lnTo>
                  <a:lnTo>
                    <a:pt x="41020" y="138331"/>
                  </a:lnTo>
                  <a:lnTo>
                    <a:pt x="66129" y="144364"/>
                  </a:lnTo>
                  <a:lnTo>
                    <a:pt x="114786" y="138705"/>
                  </a:lnTo>
                  <a:lnTo>
                    <a:pt x="147505" y="124039"/>
                  </a:lnTo>
                  <a:lnTo>
                    <a:pt x="173838" y="104876"/>
                  </a:lnTo>
                  <a:lnTo>
                    <a:pt x="182871" y="85041"/>
                  </a:lnTo>
                  <a:lnTo>
                    <a:pt x="185716" y="61798"/>
                  </a:lnTo>
                  <a:lnTo>
                    <a:pt x="183081" y="39770"/>
                  </a:lnTo>
                  <a:lnTo>
                    <a:pt x="178400" y="31322"/>
                  </a:lnTo>
                  <a:lnTo>
                    <a:pt x="147983" y="7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31677" y="197373"/>
              <a:ext cx="227909" cy="456072"/>
            </a:xfrm>
            <a:custGeom>
              <a:avLst/>
              <a:gdLst/>
              <a:ahLst/>
              <a:cxnLst/>
              <a:rect l="0" t="0" r="0" b="0"/>
              <a:pathLst>
                <a:path w="227909" h="456072">
                  <a:moveTo>
                    <a:pt x="164738" y="307994"/>
                  </a:moveTo>
                  <a:lnTo>
                    <a:pt x="155162" y="276712"/>
                  </a:lnTo>
                  <a:lnTo>
                    <a:pt x="144494" y="260556"/>
                  </a:lnTo>
                  <a:lnTo>
                    <a:pt x="136034" y="255312"/>
                  </a:lnTo>
                  <a:lnTo>
                    <a:pt x="114156" y="249485"/>
                  </a:lnTo>
                  <a:lnTo>
                    <a:pt x="88834" y="253134"/>
                  </a:lnTo>
                  <a:lnTo>
                    <a:pt x="64322" y="263725"/>
                  </a:lnTo>
                  <a:lnTo>
                    <a:pt x="45629" y="280130"/>
                  </a:lnTo>
                  <a:lnTo>
                    <a:pt x="9183" y="334317"/>
                  </a:lnTo>
                  <a:lnTo>
                    <a:pt x="2015" y="355568"/>
                  </a:lnTo>
                  <a:lnTo>
                    <a:pt x="0" y="379441"/>
                  </a:lnTo>
                  <a:lnTo>
                    <a:pt x="11271" y="434040"/>
                  </a:lnTo>
                  <a:lnTo>
                    <a:pt x="16803" y="442327"/>
                  </a:lnTo>
                  <a:lnTo>
                    <a:pt x="32308" y="454656"/>
                  </a:lnTo>
                  <a:lnTo>
                    <a:pt x="42526" y="456071"/>
                  </a:lnTo>
                  <a:lnTo>
                    <a:pt x="66358" y="451405"/>
                  </a:lnTo>
                  <a:lnTo>
                    <a:pt x="94904" y="435624"/>
                  </a:lnTo>
                  <a:lnTo>
                    <a:pt x="118180" y="404952"/>
                  </a:lnTo>
                  <a:lnTo>
                    <a:pt x="139769" y="352666"/>
                  </a:lnTo>
                  <a:lnTo>
                    <a:pt x="162232" y="300397"/>
                  </a:lnTo>
                  <a:lnTo>
                    <a:pt x="178280" y="244753"/>
                  </a:lnTo>
                  <a:lnTo>
                    <a:pt x="183567" y="189040"/>
                  </a:lnTo>
                  <a:lnTo>
                    <a:pt x="185135" y="133669"/>
                  </a:lnTo>
                  <a:lnTo>
                    <a:pt x="185599" y="80217"/>
                  </a:lnTo>
                  <a:lnTo>
                    <a:pt x="177350" y="26565"/>
                  </a:lnTo>
                  <a:lnTo>
                    <a:pt x="171123" y="3930"/>
                  </a:lnTo>
                  <a:lnTo>
                    <a:pt x="166655" y="0"/>
                  </a:lnTo>
                  <a:lnTo>
                    <a:pt x="161336" y="889"/>
                  </a:lnTo>
                  <a:lnTo>
                    <a:pt x="155451" y="4992"/>
                  </a:lnTo>
                  <a:lnTo>
                    <a:pt x="148911" y="25148"/>
                  </a:lnTo>
                  <a:lnTo>
                    <a:pt x="144713" y="85747"/>
                  </a:lnTo>
                  <a:lnTo>
                    <a:pt x="143986" y="136728"/>
                  </a:lnTo>
                  <a:lnTo>
                    <a:pt x="149360" y="188879"/>
                  </a:lnTo>
                  <a:lnTo>
                    <a:pt x="154421" y="251667"/>
                  </a:lnTo>
                  <a:lnTo>
                    <a:pt x="162331" y="300793"/>
                  </a:lnTo>
                  <a:lnTo>
                    <a:pt x="168737" y="330920"/>
                  </a:lnTo>
                  <a:lnTo>
                    <a:pt x="181723" y="353669"/>
                  </a:lnTo>
                  <a:lnTo>
                    <a:pt x="198023" y="369238"/>
                  </a:lnTo>
                  <a:lnTo>
                    <a:pt x="227908" y="381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24952" y="410611"/>
              <a:ext cx="113619" cy="189527"/>
            </a:xfrm>
            <a:custGeom>
              <a:avLst/>
              <a:gdLst/>
              <a:ahLst/>
              <a:cxnLst/>
              <a:rect l="0" t="0" r="0" b="0"/>
              <a:pathLst>
                <a:path w="113619" h="189527">
                  <a:moveTo>
                    <a:pt x="8333" y="63171"/>
                  </a:moveTo>
                  <a:lnTo>
                    <a:pt x="0" y="100649"/>
                  </a:lnTo>
                  <a:lnTo>
                    <a:pt x="1574" y="138616"/>
                  </a:lnTo>
                  <a:lnTo>
                    <a:pt x="12587" y="187778"/>
                  </a:lnTo>
                  <a:lnTo>
                    <a:pt x="13508" y="189526"/>
                  </a:lnTo>
                  <a:lnTo>
                    <a:pt x="10111" y="126680"/>
                  </a:lnTo>
                  <a:lnTo>
                    <a:pt x="18088" y="81079"/>
                  </a:lnTo>
                  <a:lnTo>
                    <a:pt x="34750" y="45470"/>
                  </a:lnTo>
                  <a:lnTo>
                    <a:pt x="47760" y="27618"/>
                  </a:lnTo>
                  <a:lnTo>
                    <a:pt x="64460" y="15004"/>
                  </a:lnTo>
                  <a:lnTo>
                    <a:pt x="90474" y="4446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04488" y="451732"/>
              <a:ext cx="197295" cy="173198"/>
            </a:xfrm>
            <a:custGeom>
              <a:avLst/>
              <a:gdLst/>
              <a:ahLst/>
              <a:cxnLst/>
              <a:rect l="0" t="0" r="0" b="0"/>
              <a:pathLst>
                <a:path w="197295" h="173198">
                  <a:moveTo>
                    <a:pt x="123595" y="43107"/>
                  </a:moveTo>
                  <a:lnTo>
                    <a:pt x="123595" y="20750"/>
                  </a:lnTo>
                  <a:lnTo>
                    <a:pt x="118915" y="12995"/>
                  </a:lnTo>
                  <a:lnTo>
                    <a:pt x="101238" y="1258"/>
                  </a:lnTo>
                  <a:lnTo>
                    <a:pt x="91143" y="0"/>
                  </a:lnTo>
                  <a:lnTo>
                    <a:pt x="70567" y="4841"/>
                  </a:lnTo>
                  <a:lnTo>
                    <a:pt x="44842" y="20720"/>
                  </a:lnTo>
                  <a:lnTo>
                    <a:pt x="22402" y="45833"/>
                  </a:lnTo>
                  <a:lnTo>
                    <a:pt x="6524" y="81089"/>
                  </a:lnTo>
                  <a:lnTo>
                    <a:pt x="0" y="121171"/>
                  </a:lnTo>
                  <a:lnTo>
                    <a:pt x="3656" y="157094"/>
                  </a:lnTo>
                  <a:lnTo>
                    <a:pt x="9710" y="164722"/>
                  </a:lnTo>
                  <a:lnTo>
                    <a:pt x="28916" y="173197"/>
                  </a:lnTo>
                  <a:lnTo>
                    <a:pt x="38249" y="173118"/>
                  </a:lnTo>
                  <a:lnTo>
                    <a:pt x="54858" y="166790"/>
                  </a:lnTo>
                  <a:lnTo>
                    <a:pt x="77362" y="150074"/>
                  </a:lnTo>
                  <a:lnTo>
                    <a:pt x="93259" y="124714"/>
                  </a:lnTo>
                  <a:lnTo>
                    <a:pt x="105378" y="94973"/>
                  </a:lnTo>
                  <a:lnTo>
                    <a:pt x="110280" y="91722"/>
                  </a:lnTo>
                  <a:lnTo>
                    <a:pt x="115888" y="93065"/>
                  </a:lnTo>
                  <a:lnTo>
                    <a:pt x="128358" y="103915"/>
                  </a:lnTo>
                  <a:lnTo>
                    <a:pt x="149703" y="127415"/>
                  </a:lnTo>
                  <a:lnTo>
                    <a:pt x="197294" y="158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12311" y="368497"/>
              <a:ext cx="344020" cy="286219"/>
            </a:xfrm>
            <a:custGeom>
              <a:avLst/>
              <a:gdLst/>
              <a:ahLst/>
              <a:cxnLst/>
              <a:rect l="0" t="0" r="0" b="0"/>
              <a:pathLst>
                <a:path w="344020" h="286219">
                  <a:moveTo>
                    <a:pt x="0" y="73699"/>
                  </a:moveTo>
                  <a:lnTo>
                    <a:pt x="0" y="132316"/>
                  </a:lnTo>
                  <a:lnTo>
                    <a:pt x="5589" y="167106"/>
                  </a:lnTo>
                  <a:lnTo>
                    <a:pt x="20243" y="199642"/>
                  </a:lnTo>
                  <a:lnTo>
                    <a:pt x="39403" y="225919"/>
                  </a:lnTo>
                  <a:lnTo>
                    <a:pt x="48496" y="230161"/>
                  </a:lnTo>
                  <a:lnTo>
                    <a:pt x="71076" y="231755"/>
                  </a:lnTo>
                  <a:lnTo>
                    <a:pt x="90471" y="225445"/>
                  </a:lnTo>
                  <a:lnTo>
                    <a:pt x="121986" y="202330"/>
                  </a:lnTo>
                  <a:lnTo>
                    <a:pt x="138050" y="170954"/>
                  </a:lnTo>
                  <a:lnTo>
                    <a:pt x="142336" y="167781"/>
                  </a:lnTo>
                  <a:lnTo>
                    <a:pt x="146363" y="170346"/>
                  </a:lnTo>
                  <a:lnTo>
                    <a:pt x="177494" y="232354"/>
                  </a:lnTo>
                  <a:lnTo>
                    <a:pt x="197130" y="263428"/>
                  </a:lnTo>
                  <a:lnTo>
                    <a:pt x="217074" y="278126"/>
                  </a:lnTo>
                  <a:lnTo>
                    <a:pt x="240367" y="286218"/>
                  </a:lnTo>
                  <a:lnTo>
                    <a:pt x="262417" y="285915"/>
                  </a:lnTo>
                  <a:lnTo>
                    <a:pt x="280797" y="275642"/>
                  </a:lnTo>
                  <a:lnTo>
                    <a:pt x="296764" y="258208"/>
                  </a:lnTo>
                  <a:lnTo>
                    <a:pt x="317736" y="220916"/>
                  </a:lnTo>
                  <a:lnTo>
                    <a:pt x="335897" y="162744"/>
                  </a:lnTo>
                  <a:lnTo>
                    <a:pt x="344019" y="121530"/>
                  </a:lnTo>
                  <a:lnTo>
                    <a:pt x="341175" y="60791"/>
                  </a:lnTo>
                  <a:lnTo>
                    <a:pt x="3158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60923" y="862621"/>
            <a:ext cx="3811483" cy="461195"/>
            <a:chOff x="1360923" y="862621"/>
            <a:chExt cx="3811483" cy="461195"/>
          </a:xfrm>
        </p:grpSpPr>
        <p:sp>
          <p:nvSpPr>
            <p:cNvPr id="42" name="Freeform 41"/>
            <p:cNvSpPr/>
            <p:nvPr/>
          </p:nvSpPr>
          <p:spPr>
            <a:xfrm>
              <a:off x="1360923" y="1072761"/>
              <a:ext cx="218352" cy="251055"/>
            </a:xfrm>
            <a:custGeom>
              <a:avLst/>
              <a:gdLst/>
              <a:ahLst/>
              <a:cxnLst/>
              <a:rect l="0" t="0" r="0" b="0"/>
              <a:pathLst>
                <a:path w="218352" h="251055">
                  <a:moveTo>
                    <a:pt x="165709" y="32731"/>
                  </a:moveTo>
                  <a:lnTo>
                    <a:pt x="130811" y="3422"/>
                  </a:lnTo>
                  <a:lnTo>
                    <a:pt x="121387" y="324"/>
                  </a:lnTo>
                  <a:lnTo>
                    <a:pt x="101556" y="0"/>
                  </a:lnTo>
                  <a:lnTo>
                    <a:pt x="70661" y="11984"/>
                  </a:lnTo>
                  <a:lnTo>
                    <a:pt x="44870" y="30353"/>
                  </a:lnTo>
                  <a:lnTo>
                    <a:pt x="22410" y="56203"/>
                  </a:lnTo>
                  <a:lnTo>
                    <a:pt x="6526" y="91678"/>
                  </a:lnTo>
                  <a:lnTo>
                    <a:pt x="0" y="137414"/>
                  </a:lnTo>
                  <a:lnTo>
                    <a:pt x="3656" y="176832"/>
                  </a:lnTo>
                  <a:lnTo>
                    <a:pt x="12187" y="196602"/>
                  </a:lnTo>
                  <a:lnTo>
                    <a:pt x="36728" y="228357"/>
                  </a:lnTo>
                  <a:lnTo>
                    <a:pt x="62761" y="244462"/>
                  </a:lnTo>
                  <a:lnTo>
                    <a:pt x="98291" y="251054"/>
                  </a:lnTo>
                  <a:lnTo>
                    <a:pt x="143813" y="244876"/>
                  </a:lnTo>
                  <a:lnTo>
                    <a:pt x="186600" y="229270"/>
                  </a:lnTo>
                  <a:lnTo>
                    <a:pt x="218351" y="211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63502" y="115813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5589" y="62093"/>
                  </a:lnTo>
                  <a:lnTo>
                    <a:pt x="29664" y="115672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42445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58259" y="1094963"/>
              <a:ext cx="157928" cy="182248"/>
            </a:xfrm>
            <a:custGeom>
              <a:avLst/>
              <a:gdLst/>
              <a:ahLst/>
              <a:cxnLst/>
              <a:rect l="0" t="0" r="0" b="0"/>
              <a:pathLst>
                <a:path w="157928" h="182248">
                  <a:moveTo>
                    <a:pt x="0" y="42114"/>
                  </a:moveTo>
                  <a:lnTo>
                    <a:pt x="25193" y="103225"/>
                  </a:lnTo>
                  <a:lnTo>
                    <a:pt x="40090" y="135090"/>
                  </a:lnTo>
                  <a:lnTo>
                    <a:pt x="79758" y="180368"/>
                  </a:lnTo>
                  <a:lnTo>
                    <a:pt x="82418" y="182247"/>
                  </a:lnTo>
                  <a:lnTo>
                    <a:pt x="65197" y="127057"/>
                  </a:lnTo>
                  <a:lnTo>
                    <a:pt x="40026" y="64883"/>
                  </a:lnTo>
                  <a:lnTo>
                    <a:pt x="39552" y="54954"/>
                  </a:lnTo>
                  <a:lnTo>
                    <a:pt x="45265" y="37682"/>
                  </a:lnTo>
                  <a:lnTo>
                    <a:pt x="67224" y="14805"/>
                  </a:lnTo>
                  <a:lnTo>
                    <a:pt x="89149" y="6580"/>
                  </a:lnTo>
                  <a:lnTo>
                    <a:pt x="124680" y="195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96708" y="1108419"/>
              <a:ext cx="130049" cy="140416"/>
            </a:xfrm>
            <a:custGeom>
              <a:avLst/>
              <a:gdLst/>
              <a:ahLst/>
              <a:cxnLst/>
              <a:rect l="0" t="0" r="0" b="0"/>
              <a:pathLst>
                <a:path w="130049" h="140416">
                  <a:moveTo>
                    <a:pt x="119519" y="18130"/>
                  </a:moveTo>
                  <a:lnTo>
                    <a:pt x="102752" y="6951"/>
                  </a:lnTo>
                  <a:lnTo>
                    <a:pt x="69968" y="0"/>
                  </a:lnTo>
                  <a:lnTo>
                    <a:pt x="36208" y="3529"/>
                  </a:lnTo>
                  <a:lnTo>
                    <a:pt x="27713" y="8396"/>
                  </a:lnTo>
                  <a:lnTo>
                    <a:pt x="15156" y="23162"/>
                  </a:lnTo>
                  <a:lnTo>
                    <a:pt x="1509" y="51206"/>
                  </a:lnTo>
                  <a:lnTo>
                    <a:pt x="0" y="71435"/>
                  </a:lnTo>
                  <a:lnTo>
                    <a:pt x="4399" y="90954"/>
                  </a:lnTo>
                  <a:lnTo>
                    <a:pt x="14152" y="107428"/>
                  </a:lnTo>
                  <a:lnTo>
                    <a:pt x="38387" y="129856"/>
                  </a:lnTo>
                  <a:lnTo>
                    <a:pt x="60844" y="137976"/>
                  </a:lnTo>
                  <a:lnTo>
                    <a:pt x="85253" y="140415"/>
                  </a:lnTo>
                  <a:lnTo>
                    <a:pt x="107799" y="137599"/>
                  </a:lnTo>
                  <a:lnTo>
                    <a:pt x="120160" y="132449"/>
                  </a:lnTo>
                  <a:lnTo>
                    <a:pt x="130048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89927" y="93703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7958" y="155452"/>
                  </a:lnTo>
                  <a:lnTo>
                    <a:pt x="31667" y="210774"/>
                  </a:lnTo>
                  <a:lnTo>
                    <a:pt x="40050" y="266762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63626" y="1055925"/>
              <a:ext cx="158100" cy="196967"/>
            </a:xfrm>
            <a:custGeom>
              <a:avLst/>
              <a:gdLst/>
              <a:ahLst/>
              <a:cxnLst/>
              <a:rect l="0" t="0" r="0" b="0"/>
              <a:pathLst>
                <a:path w="158100" h="196967">
                  <a:moveTo>
                    <a:pt x="0" y="123266"/>
                  </a:moveTo>
                  <a:lnTo>
                    <a:pt x="17981" y="107625"/>
                  </a:lnTo>
                  <a:lnTo>
                    <a:pt x="74354" y="84829"/>
                  </a:lnTo>
                  <a:lnTo>
                    <a:pt x="135759" y="62450"/>
                  </a:lnTo>
                  <a:lnTo>
                    <a:pt x="152364" y="51003"/>
                  </a:lnTo>
                  <a:lnTo>
                    <a:pt x="156559" y="43505"/>
                  </a:lnTo>
                  <a:lnTo>
                    <a:pt x="158099" y="25816"/>
                  </a:lnTo>
                  <a:lnTo>
                    <a:pt x="154533" y="18525"/>
                  </a:lnTo>
                  <a:lnTo>
                    <a:pt x="141211" y="7304"/>
                  </a:lnTo>
                  <a:lnTo>
                    <a:pt x="108391" y="0"/>
                  </a:lnTo>
                  <a:lnTo>
                    <a:pt x="74620" y="3425"/>
                  </a:lnTo>
                  <a:lnTo>
                    <a:pt x="56171" y="15021"/>
                  </a:lnTo>
                  <a:lnTo>
                    <a:pt x="41343" y="31874"/>
                  </a:lnTo>
                  <a:lnTo>
                    <a:pt x="30853" y="51062"/>
                  </a:lnTo>
                  <a:lnTo>
                    <a:pt x="23960" y="87184"/>
                  </a:lnTo>
                  <a:lnTo>
                    <a:pt x="27507" y="121934"/>
                  </a:lnTo>
                  <a:lnTo>
                    <a:pt x="36012" y="140612"/>
                  </a:lnTo>
                  <a:lnTo>
                    <a:pt x="60536" y="171666"/>
                  </a:lnTo>
                  <a:lnTo>
                    <a:pt x="86567" y="187650"/>
                  </a:lnTo>
                  <a:lnTo>
                    <a:pt x="139273" y="195739"/>
                  </a:lnTo>
                  <a:lnTo>
                    <a:pt x="157928" y="196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47106" y="1055776"/>
              <a:ext cx="211485" cy="199855"/>
            </a:xfrm>
            <a:custGeom>
              <a:avLst/>
              <a:gdLst/>
              <a:ahLst/>
              <a:cxnLst/>
              <a:rect l="0" t="0" r="0" b="0"/>
              <a:pathLst>
                <a:path w="211485" h="199855">
                  <a:moveTo>
                    <a:pt x="158717" y="18130"/>
                  </a:moveTo>
                  <a:lnTo>
                    <a:pt x="141950" y="6952"/>
                  </a:lnTo>
                  <a:lnTo>
                    <a:pt x="109166" y="0"/>
                  </a:lnTo>
                  <a:lnTo>
                    <a:pt x="75405" y="3530"/>
                  </a:lnTo>
                  <a:lnTo>
                    <a:pt x="43175" y="17574"/>
                  </a:lnTo>
                  <a:lnTo>
                    <a:pt x="16988" y="36553"/>
                  </a:lnTo>
                  <a:lnTo>
                    <a:pt x="0" y="62583"/>
                  </a:lnTo>
                  <a:lnTo>
                    <a:pt x="263" y="69992"/>
                  </a:lnTo>
                  <a:lnTo>
                    <a:pt x="3948" y="76102"/>
                  </a:lnTo>
                  <a:lnTo>
                    <a:pt x="9915" y="81344"/>
                  </a:lnTo>
                  <a:lnTo>
                    <a:pt x="29022" y="87170"/>
                  </a:lnTo>
                  <a:lnTo>
                    <a:pt x="85746" y="99621"/>
                  </a:lnTo>
                  <a:lnTo>
                    <a:pt x="146667" y="116498"/>
                  </a:lnTo>
                  <a:lnTo>
                    <a:pt x="188833" y="138860"/>
                  </a:lnTo>
                  <a:lnTo>
                    <a:pt x="205637" y="152116"/>
                  </a:lnTo>
                  <a:lnTo>
                    <a:pt x="209885" y="160097"/>
                  </a:lnTo>
                  <a:lnTo>
                    <a:pt x="211484" y="178323"/>
                  </a:lnTo>
                  <a:lnTo>
                    <a:pt x="207933" y="185757"/>
                  </a:lnTo>
                  <a:lnTo>
                    <a:pt x="194629" y="197136"/>
                  </a:lnTo>
                  <a:lnTo>
                    <a:pt x="173898" y="199854"/>
                  </a:lnTo>
                  <a:lnTo>
                    <a:pt x="116046" y="189070"/>
                  </a:lnTo>
                  <a:lnTo>
                    <a:pt x="69397" y="178975"/>
                  </a:lnTo>
                  <a:lnTo>
                    <a:pt x="42904" y="176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19080" y="1014981"/>
              <a:ext cx="286910" cy="198829"/>
            </a:xfrm>
            <a:custGeom>
              <a:avLst/>
              <a:gdLst/>
              <a:ahLst/>
              <a:cxnLst/>
              <a:rect l="0" t="0" r="0" b="0"/>
              <a:pathLst>
                <a:path w="286910" h="198829">
                  <a:moveTo>
                    <a:pt x="192153" y="79982"/>
                  </a:moveTo>
                  <a:lnTo>
                    <a:pt x="155066" y="27277"/>
                  </a:lnTo>
                  <a:lnTo>
                    <a:pt x="137066" y="11324"/>
                  </a:lnTo>
                  <a:lnTo>
                    <a:pt x="111128" y="2674"/>
                  </a:lnTo>
                  <a:lnTo>
                    <a:pt x="82442" y="0"/>
                  </a:lnTo>
                  <a:lnTo>
                    <a:pt x="57995" y="2710"/>
                  </a:lnTo>
                  <a:lnTo>
                    <a:pt x="38550" y="10934"/>
                  </a:lnTo>
                  <a:lnTo>
                    <a:pt x="30090" y="16403"/>
                  </a:lnTo>
                  <a:lnTo>
                    <a:pt x="17570" y="34957"/>
                  </a:lnTo>
                  <a:lnTo>
                    <a:pt x="0" y="79407"/>
                  </a:lnTo>
                  <a:lnTo>
                    <a:pt x="38" y="116987"/>
                  </a:lnTo>
                  <a:lnTo>
                    <a:pt x="7458" y="152168"/>
                  </a:lnTo>
                  <a:lnTo>
                    <a:pt x="22655" y="179229"/>
                  </a:lnTo>
                  <a:lnTo>
                    <a:pt x="38442" y="191553"/>
                  </a:lnTo>
                  <a:lnTo>
                    <a:pt x="47565" y="196476"/>
                  </a:lnTo>
                  <a:lnTo>
                    <a:pt x="67060" y="198828"/>
                  </a:lnTo>
                  <a:lnTo>
                    <a:pt x="87423" y="194804"/>
                  </a:lnTo>
                  <a:lnTo>
                    <a:pt x="108171" y="185216"/>
                  </a:lnTo>
                  <a:lnTo>
                    <a:pt x="133994" y="161076"/>
                  </a:lnTo>
                  <a:lnTo>
                    <a:pt x="150874" y="126107"/>
                  </a:lnTo>
                  <a:lnTo>
                    <a:pt x="158653" y="72369"/>
                  </a:lnTo>
                  <a:lnTo>
                    <a:pt x="160000" y="40032"/>
                  </a:lnTo>
                  <a:lnTo>
                    <a:pt x="162739" y="55927"/>
                  </a:lnTo>
                  <a:lnTo>
                    <a:pt x="184264" y="110942"/>
                  </a:lnTo>
                  <a:lnTo>
                    <a:pt x="207406" y="145153"/>
                  </a:lnTo>
                  <a:lnTo>
                    <a:pt x="228777" y="166103"/>
                  </a:lnTo>
                  <a:lnTo>
                    <a:pt x="255647" y="179069"/>
                  </a:lnTo>
                  <a:lnTo>
                    <a:pt x="286909" y="185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89872" y="1034131"/>
              <a:ext cx="174046" cy="176647"/>
            </a:xfrm>
            <a:custGeom>
              <a:avLst/>
              <a:gdLst/>
              <a:ahLst/>
              <a:cxnLst/>
              <a:rect l="0" t="0" r="0" b="0"/>
              <a:pathLst>
                <a:path w="174046" h="176647">
                  <a:moveTo>
                    <a:pt x="5589" y="39775"/>
                  </a:moveTo>
                  <a:lnTo>
                    <a:pt x="0" y="56543"/>
                  </a:lnTo>
                  <a:lnTo>
                    <a:pt x="375" y="74134"/>
                  </a:lnTo>
                  <a:lnTo>
                    <a:pt x="13308" y="131604"/>
                  </a:lnTo>
                  <a:lnTo>
                    <a:pt x="19938" y="154288"/>
                  </a:lnTo>
                  <a:lnTo>
                    <a:pt x="22174" y="157061"/>
                  </a:lnTo>
                  <a:lnTo>
                    <a:pt x="23664" y="154231"/>
                  </a:lnTo>
                  <a:lnTo>
                    <a:pt x="24151" y="138607"/>
                  </a:lnTo>
                  <a:lnTo>
                    <a:pt x="20187" y="104674"/>
                  </a:lnTo>
                  <a:lnTo>
                    <a:pt x="25564" y="44942"/>
                  </a:lnTo>
                  <a:lnTo>
                    <a:pt x="37504" y="9721"/>
                  </a:lnTo>
                  <a:lnTo>
                    <a:pt x="44413" y="3361"/>
                  </a:lnTo>
                  <a:lnTo>
                    <a:pt x="52529" y="291"/>
                  </a:lnTo>
                  <a:lnTo>
                    <a:pt x="70905" y="0"/>
                  </a:lnTo>
                  <a:lnTo>
                    <a:pt x="90770" y="3770"/>
                  </a:lnTo>
                  <a:lnTo>
                    <a:pt x="108178" y="15584"/>
                  </a:lnTo>
                  <a:lnTo>
                    <a:pt x="131132" y="45086"/>
                  </a:lnTo>
                  <a:lnTo>
                    <a:pt x="158515" y="102259"/>
                  </a:lnTo>
                  <a:lnTo>
                    <a:pt x="170630" y="144925"/>
                  </a:lnTo>
                  <a:lnTo>
                    <a:pt x="174045" y="17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45213" y="862621"/>
              <a:ext cx="202974" cy="376896"/>
            </a:xfrm>
            <a:custGeom>
              <a:avLst/>
              <a:gdLst/>
              <a:ahLst/>
              <a:cxnLst/>
              <a:rect l="0" t="0" r="0" b="0"/>
              <a:pathLst>
                <a:path w="202974" h="376896">
                  <a:moveTo>
                    <a:pt x="118745" y="221814"/>
                  </a:moveTo>
                  <a:lnTo>
                    <a:pt x="109170" y="197767"/>
                  </a:lnTo>
                  <a:lnTo>
                    <a:pt x="98502" y="183440"/>
                  </a:lnTo>
                  <a:lnTo>
                    <a:pt x="73753" y="167810"/>
                  </a:lnTo>
                  <a:lnTo>
                    <a:pt x="54295" y="165837"/>
                  </a:lnTo>
                  <a:lnTo>
                    <a:pt x="35119" y="170029"/>
                  </a:lnTo>
                  <a:lnTo>
                    <a:pt x="18797" y="179691"/>
                  </a:lnTo>
                  <a:lnTo>
                    <a:pt x="6863" y="201143"/>
                  </a:lnTo>
                  <a:lnTo>
                    <a:pt x="0" y="227835"/>
                  </a:lnTo>
                  <a:lnTo>
                    <a:pt x="7904" y="289980"/>
                  </a:lnTo>
                  <a:lnTo>
                    <a:pt x="22992" y="325459"/>
                  </a:lnTo>
                  <a:lnTo>
                    <a:pt x="42281" y="352609"/>
                  </a:lnTo>
                  <a:lnTo>
                    <a:pt x="68403" y="375472"/>
                  </a:lnTo>
                  <a:lnTo>
                    <a:pt x="76995" y="376895"/>
                  </a:lnTo>
                  <a:lnTo>
                    <a:pt x="85063" y="374334"/>
                  </a:lnTo>
                  <a:lnTo>
                    <a:pt x="100266" y="362130"/>
                  </a:lnTo>
                  <a:lnTo>
                    <a:pt x="120809" y="334359"/>
                  </a:lnTo>
                  <a:lnTo>
                    <a:pt x="138823" y="280526"/>
                  </a:lnTo>
                  <a:lnTo>
                    <a:pt x="146921" y="227902"/>
                  </a:lnTo>
                  <a:lnTo>
                    <a:pt x="149320" y="170975"/>
                  </a:lnTo>
                  <a:lnTo>
                    <a:pt x="150031" y="117063"/>
                  </a:lnTo>
                  <a:lnTo>
                    <a:pt x="150242" y="64045"/>
                  </a:lnTo>
                  <a:lnTo>
                    <a:pt x="144724" y="4906"/>
                  </a:lnTo>
                  <a:lnTo>
                    <a:pt x="140744" y="0"/>
                  </a:lnTo>
                  <a:lnTo>
                    <a:pt x="135751" y="238"/>
                  </a:lnTo>
                  <a:lnTo>
                    <a:pt x="130082" y="3907"/>
                  </a:lnTo>
                  <a:lnTo>
                    <a:pt x="127473" y="11032"/>
                  </a:lnTo>
                  <a:lnTo>
                    <a:pt x="128571" y="59208"/>
                  </a:lnTo>
                  <a:lnTo>
                    <a:pt x="135305" y="107734"/>
                  </a:lnTo>
                  <a:lnTo>
                    <a:pt x="147362" y="170944"/>
                  </a:lnTo>
                  <a:lnTo>
                    <a:pt x="161393" y="231189"/>
                  </a:lnTo>
                  <a:lnTo>
                    <a:pt x="169285" y="251717"/>
                  </a:lnTo>
                  <a:lnTo>
                    <a:pt x="185712" y="274088"/>
                  </a:lnTo>
                  <a:lnTo>
                    <a:pt x="202973" y="284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88373" y="1029180"/>
              <a:ext cx="228353" cy="193581"/>
            </a:xfrm>
            <a:custGeom>
              <a:avLst/>
              <a:gdLst/>
              <a:ahLst/>
              <a:cxnLst/>
              <a:rect l="0" t="0" r="0" b="0"/>
              <a:pathLst>
                <a:path w="228353" h="193581">
                  <a:moveTo>
                    <a:pt x="112538" y="44726"/>
                  </a:moveTo>
                  <a:lnTo>
                    <a:pt x="106949" y="22369"/>
                  </a:lnTo>
                  <a:lnTo>
                    <a:pt x="101793" y="14614"/>
                  </a:lnTo>
                  <a:lnTo>
                    <a:pt x="86706" y="2877"/>
                  </a:lnTo>
                  <a:lnTo>
                    <a:pt x="68302" y="0"/>
                  </a:lnTo>
                  <a:lnTo>
                    <a:pt x="58481" y="871"/>
                  </a:lnTo>
                  <a:lnTo>
                    <a:pt x="38210" y="11197"/>
                  </a:lnTo>
                  <a:lnTo>
                    <a:pt x="19842" y="27485"/>
                  </a:lnTo>
                  <a:lnTo>
                    <a:pt x="7779" y="46422"/>
                  </a:lnTo>
                  <a:lnTo>
                    <a:pt x="0" y="87993"/>
                  </a:lnTo>
                  <a:lnTo>
                    <a:pt x="5778" y="144866"/>
                  </a:lnTo>
                  <a:lnTo>
                    <a:pt x="11667" y="168782"/>
                  </a:lnTo>
                  <a:lnTo>
                    <a:pt x="17215" y="177733"/>
                  </a:lnTo>
                  <a:lnTo>
                    <a:pt x="32738" y="190798"/>
                  </a:lnTo>
                  <a:lnTo>
                    <a:pt x="41790" y="193580"/>
                  </a:lnTo>
                  <a:lnTo>
                    <a:pt x="61208" y="193552"/>
                  </a:lnTo>
                  <a:lnTo>
                    <a:pt x="78417" y="186520"/>
                  </a:lnTo>
                  <a:lnTo>
                    <a:pt x="108528" y="162942"/>
                  </a:lnTo>
                  <a:lnTo>
                    <a:pt x="124348" y="137075"/>
                  </a:lnTo>
                  <a:lnTo>
                    <a:pt x="136445" y="107184"/>
                  </a:lnTo>
                  <a:lnTo>
                    <a:pt x="140174" y="103912"/>
                  </a:lnTo>
                  <a:lnTo>
                    <a:pt x="143831" y="105241"/>
                  </a:lnTo>
                  <a:lnTo>
                    <a:pt x="188917" y="165092"/>
                  </a:lnTo>
                  <a:lnTo>
                    <a:pt x="228352" y="192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34533" y="1010735"/>
              <a:ext cx="108535" cy="195169"/>
            </a:xfrm>
            <a:custGeom>
              <a:avLst/>
              <a:gdLst/>
              <a:ahLst/>
              <a:cxnLst/>
              <a:rect l="0" t="0" r="0" b="0"/>
              <a:pathLst>
                <a:path w="108535" h="195169">
                  <a:moveTo>
                    <a:pt x="3249" y="84228"/>
                  </a:moveTo>
                  <a:lnTo>
                    <a:pt x="21207" y="147656"/>
                  </a:lnTo>
                  <a:lnTo>
                    <a:pt x="32617" y="177891"/>
                  </a:lnTo>
                  <a:lnTo>
                    <a:pt x="43987" y="194486"/>
                  </a:lnTo>
                  <a:lnTo>
                    <a:pt x="46786" y="195168"/>
                  </a:lnTo>
                  <a:lnTo>
                    <a:pt x="47481" y="190944"/>
                  </a:lnTo>
                  <a:lnTo>
                    <a:pt x="40192" y="156131"/>
                  </a:lnTo>
                  <a:lnTo>
                    <a:pt x="15754" y="96715"/>
                  </a:lnTo>
                  <a:lnTo>
                    <a:pt x="130" y="53030"/>
                  </a:lnTo>
                  <a:lnTo>
                    <a:pt x="0" y="43542"/>
                  </a:lnTo>
                  <a:lnTo>
                    <a:pt x="6094" y="26761"/>
                  </a:lnTo>
                  <a:lnTo>
                    <a:pt x="19721" y="14624"/>
                  </a:lnTo>
                  <a:lnTo>
                    <a:pt x="38646" y="6500"/>
                  </a:lnTo>
                  <a:lnTo>
                    <a:pt x="82684" y="1284"/>
                  </a:lnTo>
                  <a:lnTo>
                    <a:pt x="1085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61810" y="1025555"/>
              <a:ext cx="144470" cy="182301"/>
            </a:xfrm>
            <a:custGeom>
              <a:avLst/>
              <a:gdLst/>
              <a:ahLst/>
              <a:cxnLst/>
              <a:rect l="0" t="0" r="0" b="0"/>
              <a:pathLst>
                <a:path w="144470" h="182301">
                  <a:moveTo>
                    <a:pt x="133941" y="16766"/>
                  </a:moveTo>
                  <a:lnTo>
                    <a:pt x="122763" y="5587"/>
                  </a:lnTo>
                  <a:lnTo>
                    <a:pt x="101677" y="99"/>
                  </a:lnTo>
                  <a:lnTo>
                    <a:pt x="75148" y="0"/>
                  </a:lnTo>
                  <a:lnTo>
                    <a:pt x="51659" y="7754"/>
                  </a:lnTo>
                  <a:lnTo>
                    <a:pt x="24293" y="25274"/>
                  </a:lnTo>
                  <a:lnTo>
                    <a:pt x="11899" y="44724"/>
                  </a:lnTo>
                  <a:lnTo>
                    <a:pt x="3661" y="68966"/>
                  </a:lnTo>
                  <a:lnTo>
                    <a:pt x="0" y="95338"/>
                  </a:lnTo>
                  <a:lnTo>
                    <a:pt x="4611" y="119537"/>
                  </a:lnTo>
                  <a:lnTo>
                    <a:pt x="20362" y="149772"/>
                  </a:lnTo>
                  <a:lnTo>
                    <a:pt x="34328" y="164787"/>
                  </a:lnTo>
                  <a:lnTo>
                    <a:pt x="52234" y="175360"/>
                  </a:lnTo>
                  <a:lnTo>
                    <a:pt x="87635" y="182300"/>
                  </a:lnTo>
                  <a:lnTo>
                    <a:pt x="144469" y="17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01036" y="1005146"/>
              <a:ext cx="171370" cy="247746"/>
            </a:xfrm>
            <a:custGeom>
              <a:avLst/>
              <a:gdLst/>
              <a:ahLst/>
              <a:cxnLst/>
              <a:rect l="0" t="0" r="0" b="0"/>
              <a:pathLst>
                <a:path w="171370" h="247746">
                  <a:moveTo>
                    <a:pt x="136870" y="5589"/>
                  </a:moveTo>
                  <a:lnTo>
                    <a:pt x="120103" y="0"/>
                  </a:lnTo>
                  <a:lnTo>
                    <a:pt x="87319" y="2114"/>
                  </a:lnTo>
                  <a:lnTo>
                    <a:pt x="53558" y="15738"/>
                  </a:lnTo>
                  <a:lnTo>
                    <a:pt x="38232" y="31157"/>
                  </a:lnTo>
                  <a:lnTo>
                    <a:pt x="32507" y="40182"/>
                  </a:lnTo>
                  <a:lnTo>
                    <a:pt x="31030" y="49708"/>
                  </a:lnTo>
                  <a:lnTo>
                    <a:pt x="35628" y="69651"/>
                  </a:lnTo>
                  <a:lnTo>
                    <a:pt x="41299" y="77543"/>
                  </a:lnTo>
                  <a:lnTo>
                    <a:pt x="56960" y="89431"/>
                  </a:lnTo>
                  <a:lnTo>
                    <a:pt x="108973" y="110361"/>
                  </a:lnTo>
                  <a:lnTo>
                    <a:pt x="132660" y="118835"/>
                  </a:lnTo>
                  <a:lnTo>
                    <a:pt x="150987" y="130400"/>
                  </a:lnTo>
                  <a:lnTo>
                    <a:pt x="163812" y="146459"/>
                  </a:lnTo>
                  <a:lnTo>
                    <a:pt x="168869" y="155654"/>
                  </a:lnTo>
                  <a:lnTo>
                    <a:pt x="171369" y="175230"/>
                  </a:lnTo>
                  <a:lnTo>
                    <a:pt x="170398" y="185364"/>
                  </a:lnTo>
                  <a:lnTo>
                    <a:pt x="159960" y="205982"/>
                  </a:lnTo>
                  <a:lnTo>
                    <a:pt x="152264" y="216393"/>
                  </a:lnTo>
                  <a:lnTo>
                    <a:pt x="131234" y="231081"/>
                  </a:lnTo>
                  <a:lnTo>
                    <a:pt x="105120" y="240339"/>
                  </a:lnTo>
                  <a:lnTo>
                    <a:pt x="43814" y="246282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52725" y="2116227"/>
            <a:ext cx="4000830" cy="652768"/>
            <a:chOff x="452725" y="2116227"/>
            <a:chExt cx="4000830" cy="652768"/>
          </a:xfrm>
        </p:grpSpPr>
        <p:sp>
          <p:nvSpPr>
            <p:cNvPr id="58" name="Freeform 57"/>
            <p:cNvSpPr/>
            <p:nvPr/>
          </p:nvSpPr>
          <p:spPr>
            <a:xfrm>
              <a:off x="652766" y="216887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2724" y="37478"/>
                  </a:lnTo>
                  <a:lnTo>
                    <a:pt x="16552" y="94491"/>
                  </a:lnTo>
                  <a:lnTo>
                    <a:pt x="19722" y="150440"/>
                  </a:lnTo>
                  <a:lnTo>
                    <a:pt x="20662" y="200292"/>
                  </a:lnTo>
                  <a:lnTo>
                    <a:pt x="15351" y="239110"/>
                  </a:lnTo>
                  <a:lnTo>
                    <a:pt x="9552" y="25250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3782" y="2116227"/>
              <a:ext cx="389555" cy="147400"/>
            </a:xfrm>
            <a:custGeom>
              <a:avLst/>
              <a:gdLst/>
              <a:ahLst/>
              <a:cxnLst/>
              <a:rect l="0" t="0" r="0" b="0"/>
              <a:pathLst>
                <a:path w="389555" h="147400">
                  <a:moveTo>
                    <a:pt x="389554" y="0"/>
                  </a:moveTo>
                  <a:lnTo>
                    <a:pt x="338529" y="14573"/>
                  </a:lnTo>
                  <a:lnTo>
                    <a:pt x="276077" y="46157"/>
                  </a:lnTo>
                  <a:lnTo>
                    <a:pt x="223986" y="70686"/>
                  </a:lnTo>
                  <a:lnTo>
                    <a:pt x="166496" y="92020"/>
                  </a:lnTo>
                  <a:lnTo>
                    <a:pt x="103511" y="113540"/>
                  </a:lnTo>
                  <a:lnTo>
                    <a:pt x="40334" y="1349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2725" y="2400497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400083" y="0"/>
                  </a:moveTo>
                  <a:lnTo>
                    <a:pt x="341466" y="5589"/>
                  </a:lnTo>
                  <a:lnTo>
                    <a:pt x="288462" y="17958"/>
                  </a:lnTo>
                  <a:lnTo>
                    <a:pt x="226590" y="35149"/>
                  </a:lnTo>
                  <a:lnTo>
                    <a:pt x="164428" y="56379"/>
                  </a:lnTo>
                  <a:lnTo>
                    <a:pt x="102756" y="73051"/>
                  </a:lnTo>
                  <a:lnTo>
                    <a:pt x="40185" y="8760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4393" y="2279104"/>
              <a:ext cx="178986" cy="163508"/>
            </a:xfrm>
            <a:custGeom>
              <a:avLst/>
              <a:gdLst/>
              <a:ahLst/>
              <a:cxnLst/>
              <a:rect l="0" t="0" r="0" b="0"/>
              <a:pathLst>
                <a:path w="178986" h="163508">
                  <a:moveTo>
                    <a:pt x="0" y="68750"/>
                  </a:moveTo>
                  <a:lnTo>
                    <a:pt x="5589" y="85518"/>
                  </a:lnTo>
                  <a:lnTo>
                    <a:pt x="5214" y="103109"/>
                  </a:lnTo>
                  <a:lnTo>
                    <a:pt x="3487" y="123795"/>
                  </a:lnTo>
                  <a:lnTo>
                    <a:pt x="6753" y="153560"/>
                  </a:lnTo>
                  <a:lnTo>
                    <a:pt x="5672" y="153366"/>
                  </a:lnTo>
                  <a:lnTo>
                    <a:pt x="3781" y="149727"/>
                  </a:lnTo>
                  <a:lnTo>
                    <a:pt x="1917" y="103030"/>
                  </a:lnTo>
                  <a:lnTo>
                    <a:pt x="11601" y="50652"/>
                  </a:lnTo>
                  <a:lnTo>
                    <a:pt x="14753" y="39137"/>
                  </a:lnTo>
                  <a:lnTo>
                    <a:pt x="27614" y="20104"/>
                  </a:lnTo>
                  <a:lnTo>
                    <a:pt x="35957" y="11753"/>
                  </a:lnTo>
                  <a:lnTo>
                    <a:pt x="57705" y="2474"/>
                  </a:lnTo>
                  <a:lnTo>
                    <a:pt x="70056" y="0"/>
                  </a:lnTo>
                  <a:lnTo>
                    <a:pt x="93137" y="3490"/>
                  </a:lnTo>
                  <a:lnTo>
                    <a:pt x="136551" y="24794"/>
                  </a:lnTo>
                  <a:lnTo>
                    <a:pt x="151546" y="41025"/>
                  </a:lnTo>
                  <a:lnTo>
                    <a:pt x="166566" y="73014"/>
                  </a:lnTo>
                  <a:lnTo>
                    <a:pt x="175305" y="112128"/>
                  </a:lnTo>
                  <a:lnTo>
                    <a:pt x="178985" y="1635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23463" y="2248535"/>
              <a:ext cx="182710" cy="203375"/>
            </a:xfrm>
            <a:custGeom>
              <a:avLst/>
              <a:gdLst/>
              <a:ahLst/>
              <a:cxnLst/>
              <a:rect l="0" t="0" r="0" b="0"/>
              <a:pathLst>
                <a:path w="182710" h="203375">
                  <a:moveTo>
                    <a:pt x="129428" y="15091"/>
                  </a:moveTo>
                  <a:lnTo>
                    <a:pt x="85465" y="437"/>
                  </a:lnTo>
                  <a:lnTo>
                    <a:pt x="65435" y="0"/>
                  </a:lnTo>
                  <a:lnTo>
                    <a:pt x="31308" y="9450"/>
                  </a:lnTo>
                  <a:lnTo>
                    <a:pt x="18391" y="14840"/>
                  </a:lnTo>
                  <a:lnTo>
                    <a:pt x="9780" y="23113"/>
                  </a:lnTo>
                  <a:lnTo>
                    <a:pt x="212" y="44783"/>
                  </a:lnTo>
                  <a:lnTo>
                    <a:pt x="0" y="54773"/>
                  </a:lnTo>
                  <a:lnTo>
                    <a:pt x="6004" y="72112"/>
                  </a:lnTo>
                  <a:lnTo>
                    <a:pt x="22538" y="95028"/>
                  </a:lnTo>
                  <a:lnTo>
                    <a:pt x="41757" y="103261"/>
                  </a:lnTo>
                  <a:lnTo>
                    <a:pt x="104625" y="117386"/>
                  </a:lnTo>
                  <a:lnTo>
                    <a:pt x="160520" y="134483"/>
                  </a:lnTo>
                  <a:lnTo>
                    <a:pt x="175612" y="147703"/>
                  </a:lnTo>
                  <a:lnTo>
                    <a:pt x="181274" y="156142"/>
                  </a:lnTo>
                  <a:lnTo>
                    <a:pt x="182709" y="164107"/>
                  </a:lnTo>
                  <a:lnTo>
                    <a:pt x="181326" y="171757"/>
                  </a:lnTo>
                  <a:lnTo>
                    <a:pt x="178065" y="179197"/>
                  </a:lnTo>
                  <a:lnTo>
                    <a:pt x="165082" y="190583"/>
                  </a:lnTo>
                  <a:lnTo>
                    <a:pt x="146444" y="198373"/>
                  </a:lnTo>
                  <a:lnTo>
                    <a:pt x="93231" y="203374"/>
                  </a:lnTo>
                  <a:lnTo>
                    <a:pt x="53192" y="201120"/>
                  </a:lnTo>
                  <a:lnTo>
                    <a:pt x="24143" y="194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58488" y="2308667"/>
              <a:ext cx="126031" cy="138262"/>
            </a:xfrm>
            <a:custGeom>
              <a:avLst/>
              <a:gdLst/>
              <a:ahLst/>
              <a:cxnLst/>
              <a:rect l="0" t="0" r="0" b="0"/>
              <a:pathLst>
                <a:path w="126031" h="138262">
                  <a:moveTo>
                    <a:pt x="115501" y="18131"/>
                  </a:moveTo>
                  <a:lnTo>
                    <a:pt x="104323" y="6952"/>
                  </a:lnTo>
                  <a:lnTo>
                    <a:pt x="86356" y="1464"/>
                  </a:lnTo>
                  <a:lnTo>
                    <a:pt x="75014" y="0"/>
                  </a:lnTo>
                  <a:lnTo>
                    <a:pt x="36695" y="9119"/>
                  </a:lnTo>
                  <a:lnTo>
                    <a:pt x="15745" y="23484"/>
                  </a:lnTo>
                  <a:lnTo>
                    <a:pt x="6883" y="32228"/>
                  </a:lnTo>
                  <a:lnTo>
                    <a:pt x="2145" y="41567"/>
                  </a:lnTo>
                  <a:lnTo>
                    <a:pt x="0" y="61302"/>
                  </a:lnTo>
                  <a:lnTo>
                    <a:pt x="5369" y="92143"/>
                  </a:lnTo>
                  <a:lnTo>
                    <a:pt x="19958" y="123508"/>
                  </a:lnTo>
                  <a:lnTo>
                    <a:pt x="28409" y="130496"/>
                  </a:lnTo>
                  <a:lnTo>
                    <a:pt x="50277" y="138261"/>
                  </a:lnTo>
                  <a:lnTo>
                    <a:pt x="83307" y="137043"/>
                  </a:lnTo>
                  <a:lnTo>
                    <a:pt x="126030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65972" y="2326798"/>
              <a:ext cx="118588" cy="119689"/>
            </a:xfrm>
            <a:custGeom>
              <a:avLst/>
              <a:gdLst/>
              <a:ahLst/>
              <a:cxnLst/>
              <a:rect l="0" t="0" r="0" b="0"/>
              <a:pathLst>
                <a:path w="118588" h="119689">
                  <a:moveTo>
                    <a:pt x="2774" y="42113"/>
                  </a:moveTo>
                  <a:lnTo>
                    <a:pt x="20732" y="95988"/>
                  </a:lnTo>
                  <a:lnTo>
                    <a:pt x="28632" y="119688"/>
                  </a:lnTo>
                  <a:lnTo>
                    <a:pt x="4428" y="63744"/>
                  </a:lnTo>
                  <a:lnTo>
                    <a:pt x="367" y="53024"/>
                  </a:lnTo>
                  <a:lnTo>
                    <a:pt x="0" y="43538"/>
                  </a:lnTo>
                  <a:lnTo>
                    <a:pt x="5830" y="26759"/>
                  </a:lnTo>
                  <a:lnTo>
                    <a:pt x="19340" y="14622"/>
                  </a:lnTo>
                  <a:lnTo>
                    <a:pt x="38212" y="6498"/>
                  </a:lnTo>
                  <a:lnTo>
                    <a:pt x="85336" y="1283"/>
                  </a:lnTo>
                  <a:lnTo>
                    <a:pt x="1185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58259" y="237944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58259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63544" y="2210984"/>
              <a:ext cx="158510" cy="279682"/>
            </a:xfrm>
            <a:custGeom>
              <a:avLst/>
              <a:gdLst/>
              <a:ahLst/>
              <a:cxnLst/>
              <a:rect l="0" t="0" r="0" b="0"/>
              <a:pathLst>
                <a:path w="158510" h="279682">
                  <a:moveTo>
                    <a:pt x="0" y="0"/>
                  </a:moveTo>
                  <a:lnTo>
                    <a:pt x="8333" y="54144"/>
                  </a:lnTo>
                  <a:lnTo>
                    <a:pt x="10095" y="109091"/>
                  </a:lnTo>
                  <a:lnTo>
                    <a:pt x="17678" y="165005"/>
                  </a:lnTo>
                  <a:lnTo>
                    <a:pt x="20389" y="221110"/>
                  </a:lnTo>
                  <a:lnTo>
                    <a:pt x="20760" y="239821"/>
                  </a:lnTo>
                  <a:lnTo>
                    <a:pt x="26607" y="207721"/>
                  </a:lnTo>
                  <a:lnTo>
                    <a:pt x="41288" y="183729"/>
                  </a:lnTo>
                  <a:lnTo>
                    <a:pt x="60074" y="172125"/>
                  </a:lnTo>
                  <a:lnTo>
                    <a:pt x="82851" y="165407"/>
                  </a:lnTo>
                  <a:lnTo>
                    <a:pt x="104673" y="166321"/>
                  </a:lnTo>
                  <a:lnTo>
                    <a:pt x="122950" y="173746"/>
                  </a:lnTo>
                  <a:lnTo>
                    <a:pt x="138872" y="186015"/>
                  </a:lnTo>
                  <a:lnTo>
                    <a:pt x="153748" y="203166"/>
                  </a:lnTo>
                  <a:lnTo>
                    <a:pt x="157480" y="213823"/>
                  </a:lnTo>
                  <a:lnTo>
                    <a:pt x="158509" y="238142"/>
                  </a:lnTo>
                  <a:lnTo>
                    <a:pt x="154805" y="248838"/>
                  </a:lnTo>
                  <a:lnTo>
                    <a:pt x="141332" y="266963"/>
                  </a:lnTo>
                  <a:lnTo>
                    <a:pt x="120526" y="276577"/>
                  </a:lnTo>
                  <a:lnTo>
                    <a:pt x="96851" y="279681"/>
                  </a:lnTo>
                  <a:lnTo>
                    <a:pt x="64961" y="274851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75647" y="2357635"/>
              <a:ext cx="134832" cy="158676"/>
            </a:xfrm>
            <a:custGeom>
              <a:avLst/>
              <a:gdLst/>
              <a:ahLst/>
              <a:cxnLst/>
              <a:rect l="0" t="0" r="0" b="0"/>
              <a:pathLst>
                <a:path w="134832" h="158676">
                  <a:moveTo>
                    <a:pt x="8995" y="74447"/>
                  </a:moveTo>
                  <a:lnTo>
                    <a:pt x="67612" y="68858"/>
                  </a:lnTo>
                  <a:lnTo>
                    <a:pt x="107991" y="65382"/>
                  </a:lnTo>
                  <a:lnTo>
                    <a:pt x="118277" y="61385"/>
                  </a:lnTo>
                  <a:lnTo>
                    <a:pt x="132824" y="47585"/>
                  </a:lnTo>
                  <a:lnTo>
                    <a:pt x="134831" y="40162"/>
                  </a:lnTo>
                  <a:lnTo>
                    <a:pt x="133830" y="32873"/>
                  </a:lnTo>
                  <a:lnTo>
                    <a:pt x="130823" y="25674"/>
                  </a:lnTo>
                  <a:lnTo>
                    <a:pt x="109823" y="4364"/>
                  </a:lnTo>
                  <a:lnTo>
                    <a:pt x="100780" y="819"/>
                  </a:lnTo>
                  <a:lnTo>
                    <a:pt x="81374" y="0"/>
                  </a:lnTo>
                  <a:lnTo>
                    <a:pt x="45129" y="11705"/>
                  </a:lnTo>
                  <a:lnTo>
                    <a:pt x="24664" y="26675"/>
                  </a:lnTo>
                  <a:lnTo>
                    <a:pt x="15932" y="35580"/>
                  </a:lnTo>
                  <a:lnTo>
                    <a:pt x="6229" y="57953"/>
                  </a:lnTo>
                  <a:lnTo>
                    <a:pt x="0" y="110444"/>
                  </a:lnTo>
                  <a:lnTo>
                    <a:pt x="5387" y="131780"/>
                  </a:lnTo>
                  <a:lnTo>
                    <a:pt x="10099" y="140745"/>
                  </a:lnTo>
                  <a:lnTo>
                    <a:pt x="17920" y="146722"/>
                  </a:lnTo>
                  <a:lnTo>
                    <a:pt x="54735" y="156314"/>
                  </a:lnTo>
                  <a:lnTo>
                    <a:pt x="72166" y="158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80899" y="2197442"/>
              <a:ext cx="182770" cy="348716"/>
            </a:xfrm>
            <a:custGeom>
              <a:avLst/>
              <a:gdLst/>
              <a:ahLst/>
              <a:cxnLst/>
              <a:rect l="0" t="0" r="0" b="0"/>
              <a:pathLst>
                <a:path w="182770" h="348716">
                  <a:moveTo>
                    <a:pt x="88013" y="266226"/>
                  </a:moveTo>
                  <a:lnTo>
                    <a:pt x="93602" y="249458"/>
                  </a:lnTo>
                  <a:lnTo>
                    <a:pt x="90107" y="231867"/>
                  </a:lnTo>
                  <a:lnTo>
                    <a:pt x="85899" y="222263"/>
                  </a:lnTo>
                  <a:lnTo>
                    <a:pt x="71866" y="208472"/>
                  </a:lnTo>
                  <a:lnTo>
                    <a:pt x="63210" y="203157"/>
                  </a:lnTo>
                  <a:lnTo>
                    <a:pt x="53930" y="201953"/>
                  </a:lnTo>
                  <a:lnTo>
                    <a:pt x="34260" y="206855"/>
                  </a:lnTo>
                  <a:lnTo>
                    <a:pt x="26441" y="213777"/>
                  </a:lnTo>
                  <a:lnTo>
                    <a:pt x="5487" y="255389"/>
                  </a:lnTo>
                  <a:lnTo>
                    <a:pt x="1410" y="266021"/>
                  </a:lnTo>
                  <a:lnTo>
                    <a:pt x="0" y="290311"/>
                  </a:lnTo>
                  <a:lnTo>
                    <a:pt x="4442" y="315535"/>
                  </a:lnTo>
                  <a:lnTo>
                    <a:pt x="14215" y="338444"/>
                  </a:lnTo>
                  <a:lnTo>
                    <a:pt x="22437" y="344787"/>
                  </a:lnTo>
                  <a:lnTo>
                    <a:pt x="44050" y="348715"/>
                  </a:lnTo>
                  <a:lnTo>
                    <a:pt x="66134" y="343442"/>
                  </a:lnTo>
                  <a:lnTo>
                    <a:pt x="76936" y="338760"/>
                  </a:lnTo>
                  <a:lnTo>
                    <a:pt x="92059" y="324200"/>
                  </a:lnTo>
                  <a:lnTo>
                    <a:pt x="127362" y="262650"/>
                  </a:lnTo>
                  <a:lnTo>
                    <a:pt x="143619" y="209368"/>
                  </a:lnTo>
                  <a:lnTo>
                    <a:pt x="149689" y="152613"/>
                  </a:lnTo>
                  <a:lnTo>
                    <a:pt x="150889" y="89409"/>
                  </a:lnTo>
                  <a:lnTo>
                    <a:pt x="145536" y="37107"/>
                  </a:lnTo>
                  <a:lnTo>
                    <a:pt x="130923" y="3757"/>
                  </a:lnTo>
                  <a:lnTo>
                    <a:pt x="124808" y="0"/>
                  </a:lnTo>
                  <a:lnTo>
                    <a:pt x="118392" y="1004"/>
                  </a:lnTo>
                  <a:lnTo>
                    <a:pt x="111775" y="5184"/>
                  </a:lnTo>
                  <a:lnTo>
                    <a:pt x="107364" y="13819"/>
                  </a:lnTo>
                  <a:lnTo>
                    <a:pt x="100284" y="69705"/>
                  </a:lnTo>
                  <a:lnTo>
                    <a:pt x="104475" y="131481"/>
                  </a:lnTo>
                  <a:lnTo>
                    <a:pt x="116568" y="188743"/>
                  </a:lnTo>
                  <a:lnTo>
                    <a:pt x="130221" y="241995"/>
                  </a:lnTo>
                  <a:lnTo>
                    <a:pt x="148856" y="296224"/>
                  </a:lnTo>
                  <a:lnTo>
                    <a:pt x="182769" y="339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89271" y="2210984"/>
              <a:ext cx="42666" cy="357970"/>
            </a:xfrm>
            <a:custGeom>
              <a:avLst/>
              <a:gdLst/>
              <a:ahLst/>
              <a:cxnLst/>
              <a:rect l="0" t="0" r="0" b="0"/>
              <a:pathLst>
                <a:path w="42666" h="357970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85" y="151075"/>
                  </a:lnTo>
                  <a:lnTo>
                    <a:pt x="27814" y="204927"/>
                  </a:lnTo>
                  <a:lnTo>
                    <a:pt x="34737" y="254132"/>
                  </a:lnTo>
                  <a:lnTo>
                    <a:pt x="42665" y="311982"/>
                  </a:lnTo>
                  <a:lnTo>
                    <a:pt x="42609" y="332071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26922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79523" y="2118503"/>
              <a:ext cx="319591" cy="260938"/>
            </a:xfrm>
            <a:custGeom>
              <a:avLst/>
              <a:gdLst/>
              <a:ahLst/>
              <a:cxnLst/>
              <a:rect l="0" t="0" r="0" b="0"/>
              <a:pathLst>
                <a:path w="319591" h="260938">
                  <a:moveTo>
                    <a:pt x="0" y="103010"/>
                  </a:moveTo>
                  <a:lnTo>
                    <a:pt x="9575" y="71727"/>
                  </a:lnTo>
                  <a:lnTo>
                    <a:pt x="27533" y="47987"/>
                  </a:lnTo>
                  <a:lnTo>
                    <a:pt x="54561" y="27305"/>
                  </a:lnTo>
                  <a:lnTo>
                    <a:pt x="105538" y="5404"/>
                  </a:lnTo>
                  <a:lnTo>
                    <a:pt x="142534" y="0"/>
                  </a:lnTo>
                  <a:lnTo>
                    <a:pt x="183132" y="3988"/>
                  </a:lnTo>
                  <a:lnTo>
                    <a:pt x="230366" y="24222"/>
                  </a:lnTo>
                  <a:lnTo>
                    <a:pt x="284103" y="63229"/>
                  </a:lnTo>
                  <a:lnTo>
                    <a:pt x="304627" y="93173"/>
                  </a:lnTo>
                  <a:lnTo>
                    <a:pt x="318117" y="124271"/>
                  </a:lnTo>
                  <a:lnTo>
                    <a:pt x="319590" y="145215"/>
                  </a:lnTo>
                  <a:lnTo>
                    <a:pt x="315175" y="166221"/>
                  </a:lnTo>
                  <a:lnTo>
                    <a:pt x="299536" y="196608"/>
                  </a:lnTo>
                  <a:lnTo>
                    <a:pt x="286765" y="213239"/>
                  </a:lnTo>
                  <a:lnTo>
                    <a:pt x="230922" y="248180"/>
                  </a:lnTo>
                  <a:lnTo>
                    <a:pt x="168456" y="260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71367" y="2439349"/>
              <a:ext cx="121110" cy="125287"/>
            </a:xfrm>
            <a:custGeom>
              <a:avLst/>
              <a:gdLst/>
              <a:ahLst/>
              <a:cxnLst/>
              <a:rect l="0" t="0" r="0" b="0"/>
              <a:pathLst>
                <a:path w="121110" h="125287">
                  <a:moveTo>
                    <a:pt x="108239" y="34848"/>
                  </a:moveTo>
                  <a:lnTo>
                    <a:pt x="102650" y="18080"/>
                  </a:lnTo>
                  <a:lnTo>
                    <a:pt x="90547" y="6728"/>
                  </a:lnTo>
                  <a:lnTo>
                    <a:pt x="82406" y="2063"/>
                  </a:lnTo>
                  <a:lnTo>
                    <a:pt x="60883" y="0"/>
                  </a:lnTo>
                  <a:lnTo>
                    <a:pt x="38059" y="4152"/>
                  </a:lnTo>
                  <a:lnTo>
                    <a:pt x="20116" y="13796"/>
                  </a:lnTo>
                  <a:lnTo>
                    <a:pt x="7462" y="29001"/>
                  </a:lnTo>
                  <a:lnTo>
                    <a:pt x="2450" y="37969"/>
                  </a:lnTo>
                  <a:lnTo>
                    <a:pt x="0" y="57292"/>
                  </a:lnTo>
                  <a:lnTo>
                    <a:pt x="3981" y="76408"/>
                  </a:lnTo>
                  <a:lnTo>
                    <a:pt x="25600" y="107744"/>
                  </a:lnTo>
                  <a:lnTo>
                    <a:pt x="32090" y="115031"/>
                  </a:lnTo>
                  <a:lnTo>
                    <a:pt x="51778" y="123127"/>
                  </a:lnTo>
                  <a:lnTo>
                    <a:pt x="63580" y="125286"/>
                  </a:lnTo>
                  <a:lnTo>
                    <a:pt x="86051" y="121446"/>
                  </a:lnTo>
                  <a:lnTo>
                    <a:pt x="96956" y="117146"/>
                  </a:lnTo>
                  <a:lnTo>
                    <a:pt x="112193" y="103010"/>
                  </a:lnTo>
                  <a:lnTo>
                    <a:pt x="117894" y="94327"/>
                  </a:lnTo>
                  <a:lnTo>
                    <a:pt x="121109" y="75321"/>
                  </a:lnTo>
                  <a:lnTo>
                    <a:pt x="120329" y="65339"/>
                  </a:lnTo>
                  <a:lnTo>
                    <a:pt x="113222" y="48010"/>
                  </a:lnTo>
                  <a:lnTo>
                    <a:pt x="97711" y="24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58245" y="2253098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19340"/>
                  </a:lnTo>
                  <a:lnTo>
                    <a:pt x="8573" y="175175"/>
                  </a:lnTo>
                  <a:lnTo>
                    <a:pt x="14627" y="225935"/>
                  </a:lnTo>
                  <a:lnTo>
                    <a:pt x="16993" y="284748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37533" y="2505782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0" y="0"/>
                  </a:moveTo>
                  <a:lnTo>
                    <a:pt x="52643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37533" y="2442611"/>
              <a:ext cx="105286" cy="326384"/>
            </a:xfrm>
            <a:custGeom>
              <a:avLst/>
              <a:gdLst/>
              <a:ahLst/>
              <a:cxnLst/>
              <a:rect l="0" t="0" r="0" b="0"/>
              <a:pathLst>
                <a:path w="105286" h="326384">
                  <a:moveTo>
                    <a:pt x="105285" y="0"/>
                  </a:moveTo>
                  <a:lnTo>
                    <a:pt x="94107" y="16768"/>
                  </a:lnTo>
                  <a:lnTo>
                    <a:pt x="82410" y="75445"/>
                  </a:lnTo>
                  <a:lnTo>
                    <a:pt x="69831" y="130196"/>
                  </a:lnTo>
                  <a:lnTo>
                    <a:pt x="54912" y="186072"/>
                  </a:lnTo>
                  <a:lnTo>
                    <a:pt x="33767" y="239049"/>
                  </a:lnTo>
                  <a:lnTo>
                    <a:pt x="10720" y="30193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84932" y="2460406"/>
              <a:ext cx="187418" cy="308589"/>
            </a:xfrm>
            <a:custGeom>
              <a:avLst/>
              <a:gdLst/>
              <a:ahLst/>
              <a:cxnLst/>
              <a:rect l="0" t="0" r="0" b="0"/>
              <a:pathLst>
                <a:path w="187418" h="308589">
                  <a:moveTo>
                    <a:pt x="136871" y="34847"/>
                  </a:moveTo>
                  <a:lnTo>
                    <a:pt x="125692" y="18080"/>
                  </a:lnTo>
                  <a:lnTo>
                    <a:pt x="110846" y="6728"/>
                  </a:lnTo>
                  <a:lnTo>
                    <a:pt x="101973" y="2063"/>
                  </a:lnTo>
                  <a:lnTo>
                    <a:pt x="82756" y="0"/>
                  </a:lnTo>
                  <a:lnTo>
                    <a:pt x="63687" y="4152"/>
                  </a:lnTo>
                  <a:lnTo>
                    <a:pt x="47413" y="13796"/>
                  </a:lnTo>
                  <a:lnTo>
                    <a:pt x="25097" y="37969"/>
                  </a:lnTo>
                  <a:lnTo>
                    <a:pt x="21411" y="48627"/>
                  </a:lnTo>
                  <a:lnTo>
                    <a:pt x="20435" y="72947"/>
                  </a:lnTo>
                  <a:lnTo>
                    <a:pt x="27019" y="93115"/>
                  </a:lnTo>
                  <a:lnTo>
                    <a:pt x="32051" y="101768"/>
                  </a:lnTo>
                  <a:lnTo>
                    <a:pt x="47000" y="114503"/>
                  </a:lnTo>
                  <a:lnTo>
                    <a:pt x="55900" y="119537"/>
                  </a:lnTo>
                  <a:lnTo>
                    <a:pt x="65343" y="120553"/>
                  </a:lnTo>
                  <a:lnTo>
                    <a:pt x="85193" y="115443"/>
                  </a:lnTo>
                  <a:lnTo>
                    <a:pt x="118127" y="93098"/>
                  </a:lnTo>
                  <a:lnTo>
                    <a:pt x="132830" y="79844"/>
                  </a:lnTo>
                  <a:lnTo>
                    <a:pt x="138856" y="80053"/>
                  </a:lnTo>
                  <a:lnTo>
                    <a:pt x="144044" y="84872"/>
                  </a:lnTo>
                  <a:lnTo>
                    <a:pt x="156934" y="114010"/>
                  </a:lnTo>
                  <a:lnTo>
                    <a:pt x="171769" y="165778"/>
                  </a:lnTo>
                  <a:lnTo>
                    <a:pt x="186368" y="226698"/>
                  </a:lnTo>
                  <a:lnTo>
                    <a:pt x="187417" y="239957"/>
                  </a:lnTo>
                  <a:lnTo>
                    <a:pt x="182342" y="260928"/>
                  </a:lnTo>
                  <a:lnTo>
                    <a:pt x="177714" y="269796"/>
                  </a:lnTo>
                  <a:lnTo>
                    <a:pt x="160093" y="282769"/>
                  </a:lnTo>
                  <a:lnTo>
                    <a:pt x="135493" y="291264"/>
                  </a:lnTo>
                  <a:lnTo>
                    <a:pt x="72041" y="296718"/>
                  </a:lnTo>
                  <a:lnTo>
                    <a:pt x="29924" y="300782"/>
                  </a:lnTo>
                  <a:lnTo>
                    <a:pt x="0" y="308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10768" y="2481707"/>
              <a:ext cx="135146" cy="143660"/>
            </a:xfrm>
            <a:custGeom>
              <a:avLst/>
              <a:gdLst/>
              <a:ahLst/>
              <a:cxnLst/>
              <a:rect l="0" t="0" r="0" b="0"/>
              <a:pathLst>
                <a:path w="135146" h="143660">
                  <a:moveTo>
                    <a:pt x="90019" y="13546"/>
                  </a:moveTo>
                  <a:lnTo>
                    <a:pt x="78841" y="2368"/>
                  </a:lnTo>
                  <a:lnTo>
                    <a:pt x="57755" y="0"/>
                  </a:lnTo>
                  <a:lnTo>
                    <a:pt x="43943" y="1006"/>
                  </a:lnTo>
                  <a:lnTo>
                    <a:pt x="22358" y="11482"/>
                  </a:lnTo>
                  <a:lnTo>
                    <a:pt x="13326" y="19189"/>
                  </a:lnTo>
                  <a:lnTo>
                    <a:pt x="3291" y="40231"/>
                  </a:lnTo>
                  <a:lnTo>
                    <a:pt x="0" y="65181"/>
                  </a:lnTo>
                  <a:lnTo>
                    <a:pt x="5895" y="104365"/>
                  </a:lnTo>
                  <a:lnTo>
                    <a:pt x="15976" y="127610"/>
                  </a:lnTo>
                  <a:lnTo>
                    <a:pt x="25449" y="135212"/>
                  </a:lnTo>
                  <a:lnTo>
                    <a:pt x="51573" y="143659"/>
                  </a:lnTo>
                  <a:lnTo>
                    <a:pt x="76441" y="141174"/>
                  </a:lnTo>
                  <a:lnTo>
                    <a:pt x="98023" y="131101"/>
                  </a:lnTo>
                  <a:lnTo>
                    <a:pt x="115413" y="114926"/>
                  </a:lnTo>
                  <a:lnTo>
                    <a:pt x="132768" y="86089"/>
                  </a:lnTo>
                  <a:lnTo>
                    <a:pt x="135145" y="62555"/>
                  </a:lnTo>
                  <a:lnTo>
                    <a:pt x="129906" y="29237"/>
                  </a:lnTo>
                  <a:lnTo>
                    <a:pt x="121605" y="3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74487" y="2439638"/>
              <a:ext cx="213836" cy="203016"/>
            </a:xfrm>
            <a:custGeom>
              <a:avLst/>
              <a:gdLst/>
              <a:ahLst/>
              <a:cxnLst/>
              <a:rect l="0" t="0" r="0" b="0"/>
              <a:pathLst>
                <a:path w="213836" h="203016">
                  <a:moveTo>
                    <a:pt x="0" y="66144"/>
                  </a:moveTo>
                  <a:lnTo>
                    <a:pt x="9575" y="90190"/>
                  </a:lnTo>
                  <a:lnTo>
                    <a:pt x="33814" y="131326"/>
                  </a:lnTo>
                  <a:lnTo>
                    <a:pt x="45244" y="161497"/>
                  </a:lnTo>
                  <a:lnTo>
                    <a:pt x="45370" y="164807"/>
                  </a:lnTo>
                  <a:lnTo>
                    <a:pt x="43115" y="163505"/>
                  </a:lnTo>
                  <a:lnTo>
                    <a:pt x="39272" y="159127"/>
                  </a:lnTo>
                  <a:lnTo>
                    <a:pt x="28274" y="130609"/>
                  </a:lnTo>
                  <a:lnTo>
                    <a:pt x="23652" y="72985"/>
                  </a:lnTo>
                  <a:lnTo>
                    <a:pt x="27279" y="48127"/>
                  </a:lnTo>
                  <a:lnTo>
                    <a:pt x="35911" y="28501"/>
                  </a:lnTo>
                  <a:lnTo>
                    <a:pt x="41488" y="19992"/>
                  </a:lnTo>
                  <a:lnTo>
                    <a:pt x="60163" y="7417"/>
                  </a:lnTo>
                  <a:lnTo>
                    <a:pt x="71694" y="2426"/>
                  </a:lnTo>
                  <a:lnTo>
                    <a:pt x="96984" y="0"/>
                  </a:lnTo>
                  <a:lnTo>
                    <a:pt x="122653" y="3992"/>
                  </a:lnTo>
                  <a:lnTo>
                    <a:pt x="155664" y="19392"/>
                  </a:lnTo>
                  <a:lnTo>
                    <a:pt x="180783" y="39943"/>
                  </a:lnTo>
                  <a:lnTo>
                    <a:pt x="201874" y="68909"/>
                  </a:lnTo>
                  <a:lnTo>
                    <a:pt x="211774" y="93499"/>
                  </a:lnTo>
                  <a:lnTo>
                    <a:pt x="213835" y="116906"/>
                  </a:lnTo>
                  <a:lnTo>
                    <a:pt x="211000" y="176077"/>
                  </a:lnTo>
                  <a:lnTo>
                    <a:pt x="210570" y="2030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782" y="2569603"/>
              <a:ext cx="3569162" cy="115164"/>
            </a:xfrm>
            <a:custGeom>
              <a:avLst/>
              <a:gdLst/>
              <a:ahLst/>
              <a:cxnLst/>
              <a:rect l="0" t="0" r="0" b="0"/>
              <a:pathLst>
                <a:path w="3569162" h="115164">
                  <a:moveTo>
                    <a:pt x="3569161" y="115163"/>
                  </a:moveTo>
                  <a:lnTo>
                    <a:pt x="3531683" y="106830"/>
                  </a:lnTo>
                  <a:lnTo>
                    <a:pt x="3480259" y="99479"/>
                  </a:lnTo>
                  <a:lnTo>
                    <a:pt x="3433375" y="95698"/>
                  </a:lnTo>
                  <a:lnTo>
                    <a:pt x="3376850" y="94578"/>
                  </a:lnTo>
                  <a:lnTo>
                    <a:pt x="3326826" y="88657"/>
                  </a:lnTo>
                  <a:lnTo>
                    <a:pt x="3268002" y="84581"/>
                  </a:lnTo>
                  <a:lnTo>
                    <a:pt x="3208202" y="83776"/>
                  </a:lnTo>
                  <a:lnTo>
                    <a:pt x="3151590" y="78028"/>
                  </a:lnTo>
                  <a:lnTo>
                    <a:pt x="3100725" y="74525"/>
                  </a:lnTo>
                  <a:lnTo>
                    <a:pt x="3046789" y="73487"/>
                  </a:lnTo>
                  <a:lnTo>
                    <a:pt x="2990634" y="65900"/>
                  </a:lnTo>
                  <a:lnTo>
                    <a:pt x="2941380" y="62352"/>
                  </a:lnTo>
                  <a:lnTo>
                    <a:pt x="2882853" y="55582"/>
                  </a:lnTo>
                  <a:lnTo>
                    <a:pt x="2821058" y="53056"/>
                  </a:lnTo>
                  <a:lnTo>
                    <a:pt x="2761804" y="51138"/>
                  </a:lnTo>
                  <a:lnTo>
                    <a:pt x="2699204" y="43721"/>
                  </a:lnTo>
                  <a:lnTo>
                    <a:pt x="2643811" y="42133"/>
                  </a:lnTo>
                  <a:lnTo>
                    <a:pt x="2587234" y="41662"/>
                  </a:lnTo>
                  <a:lnTo>
                    <a:pt x="2545493" y="41552"/>
                  </a:lnTo>
                  <a:lnTo>
                    <a:pt x="2499645" y="41503"/>
                  </a:lnTo>
                  <a:lnTo>
                    <a:pt x="2455091" y="41481"/>
                  </a:lnTo>
                  <a:lnTo>
                    <a:pt x="2411893" y="40302"/>
                  </a:lnTo>
                  <a:lnTo>
                    <a:pt x="2369297" y="35878"/>
                  </a:lnTo>
                  <a:lnTo>
                    <a:pt x="2305855" y="32400"/>
                  </a:lnTo>
                  <a:lnTo>
                    <a:pt x="2260558" y="31586"/>
                  </a:lnTo>
                  <a:lnTo>
                    <a:pt x="2214300" y="31225"/>
                  </a:lnTo>
                  <a:lnTo>
                    <a:pt x="2170344" y="31064"/>
                  </a:lnTo>
                  <a:lnTo>
                    <a:pt x="2124292" y="27873"/>
                  </a:lnTo>
                  <a:lnTo>
                    <a:pt x="2076528" y="23725"/>
                  </a:lnTo>
                  <a:lnTo>
                    <a:pt x="2028004" y="21882"/>
                  </a:lnTo>
                  <a:lnTo>
                    <a:pt x="1982261" y="21062"/>
                  </a:lnTo>
                  <a:lnTo>
                    <a:pt x="1938534" y="20698"/>
                  </a:lnTo>
                  <a:lnTo>
                    <a:pt x="1877964" y="19324"/>
                  </a:lnTo>
                  <a:lnTo>
                    <a:pt x="1821159" y="12091"/>
                  </a:lnTo>
                  <a:lnTo>
                    <a:pt x="1772997" y="10534"/>
                  </a:lnTo>
                  <a:lnTo>
                    <a:pt x="1711153" y="10072"/>
                  </a:lnTo>
                  <a:lnTo>
                    <a:pt x="1650325" y="9936"/>
                  </a:lnTo>
                  <a:lnTo>
                    <a:pt x="1596427" y="9895"/>
                  </a:lnTo>
                  <a:lnTo>
                    <a:pt x="1536004" y="9883"/>
                  </a:lnTo>
                  <a:lnTo>
                    <a:pt x="1493363" y="9881"/>
                  </a:lnTo>
                  <a:lnTo>
                    <a:pt x="1447115" y="9879"/>
                  </a:lnTo>
                  <a:lnTo>
                    <a:pt x="1402384" y="9879"/>
                  </a:lnTo>
                  <a:lnTo>
                    <a:pt x="1357937" y="9879"/>
                  </a:lnTo>
                  <a:lnTo>
                    <a:pt x="1310886" y="9878"/>
                  </a:lnTo>
                  <a:lnTo>
                    <a:pt x="1265799" y="9878"/>
                  </a:lnTo>
                  <a:lnTo>
                    <a:pt x="1207193" y="9878"/>
                  </a:lnTo>
                  <a:lnTo>
                    <a:pt x="1153953" y="9878"/>
                  </a:lnTo>
                  <a:lnTo>
                    <a:pt x="1093725" y="9878"/>
                  </a:lnTo>
                  <a:lnTo>
                    <a:pt x="1031426" y="9878"/>
                  </a:lnTo>
                  <a:lnTo>
                    <a:pt x="974752" y="9878"/>
                  </a:lnTo>
                  <a:lnTo>
                    <a:pt x="918965" y="9878"/>
                  </a:lnTo>
                  <a:lnTo>
                    <a:pt x="875192" y="9878"/>
                  </a:lnTo>
                  <a:lnTo>
                    <a:pt x="832341" y="9878"/>
                  </a:lnTo>
                  <a:lnTo>
                    <a:pt x="789899" y="6759"/>
                  </a:lnTo>
                  <a:lnTo>
                    <a:pt x="726544" y="1545"/>
                  </a:lnTo>
                  <a:lnTo>
                    <a:pt x="663318" y="0"/>
                  </a:lnTo>
                  <a:lnTo>
                    <a:pt x="600131" y="2662"/>
                  </a:lnTo>
                  <a:lnTo>
                    <a:pt x="536955" y="7740"/>
                  </a:lnTo>
                  <a:lnTo>
                    <a:pt x="480022" y="9245"/>
                  </a:lnTo>
                  <a:lnTo>
                    <a:pt x="430398" y="9691"/>
                  </a:lnTo>
                  <a:lnTo>
                    <a:pt x="372406" y="15431"/>
                  </a:lnTo>
                  <a:lnTo>
                    <a:pt x="312684" y="20594"/>
                  </a:lnTo>
                  <a:lnTo>
                    <a:pt x="255307" y="28546"/>
                  </a:lnTo>
                  <a:lnTo>
                    <a:pt x="200819" y="30228"/>
                  </a:lnTo>
                  <a:lnTo>
                    <a:pt x="150749" y="33845"/>
                  </a:lnTo>
                  <a:lnTo>
                    <a:pt x="103158" y="39206"/>
                  </a:lnTo>
                  <a:lnTo>
                    <a:pt x="40264" y="41018"/>
                  </a:lnTo>
                  <a:lnTo>
                    <a:pt x="0" y="41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58798" y="240049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5825" y="96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753291" y="2110518"/>
            <a:ext cx="4425929" cy="753234"/>
            <a:chOff x="4753291" y="2110518"/>
            <a:chExt cx="4425929" cy="753234"/>
          </a:xfrm>
        </p:grpSpPr>
        <p:sp>
          <p:nvSpPr>
            <p:cNvPr id="83" name="Freeform 82"/>
            <p:cNvSpPr/>
            <p:nvPr/>
          </p:nvSpPr>
          <p:spPr>
            <a:xfrm>
              <a:off x="4753291" y="2110518"/>
              <a:ext cx="237217" cy="532136"/>
            </a:xfrm>
            <a:custGeom>
              <a:avLst/>
              <a:gdLst/>
              <a:ahLst/>
              <a:cxnLst/>
              <a:rect l="0" t="0" r="0" b="0"/>
              <a:pathLst>
                <a:path w="237217" h="532136">
                  <a:moveTo>
                    <a:pt x="5589" y="532135"/>
                  </a:moveTo>
                  <a:lnTo>
                    <a:pt x="0" y="515367"/>
                  </a:lnTo>
                  <a:lnTo>
                    <a:pt x="376" y="497776"/>
                  </a:lnTo>
                  <a:lnTo>
                    <a:pt x="12139" y="439136"/>
                  </a:lnTo>
                  <a:lnTo>
                    <a:pt x="18451" y="384389"/>
                  </a:lnTo>
                  <a:lnTo>
                    <a:pt x="25028" y="328515"/>
                  </a:lnTo>
                  <a:lnTo>
                    <a:pt x="31756" y="280860"/>
                  </a:lnTo>
                  <a:lnTo>
                    <a:pt x="35569" y="229695"/>
                  </a:lnTo>
                  <a:lnTo>
                    <a:pt x="44093" y="175646"/>
                  </a:lnTo>
                  <a:lnTo>
                    <a:pt x="50110" y="121122"/>
                  </a:lnTo>
                  <a:lnTo>
                    <a:pt x="64398" y="58516"/>
                  </a:lnTo>
                  <a:lnTo>
                    <a:pt x="69808" y="21096"/>
                  </a:lnTo>
                  <a:lnTo>
                    <a:pt x="79365" y="2409"/>
                  </a:lnTo>
                  <a:lnTo>
                    <a:pt x="84019" y="0"/>
                  </a:lnTo>
                  <a:lnTo>
                    <a:pt x="88291" y="1903"/>
                  </a:lnTo>
                  <a:lnTo>
                    <a:pt x="96158" y="13376"/>
                  </a:lnTo>
                  <a:lnTo>
                    <a:pt x="119884" y="64951"/>
                  </a:lnTo>
                  <a:lnTo>
                    <a:pt x="139127" y="125859"/>
                  </a:lnTo>
                  <a:lnTo>
                    <a:pt x="161126" y="181045"/>
                  </a:lnTo>
                  <a:lnTo>
                    <a:pt x="180750" y="239196"/>
                  </a:lnTo>
                  <a:lnTo>
                    <a:pt x="198160" y="299142"/>
                  </a:lnTo>
                  <a:lnTo>
                    <a:pt x="218193" y="356390"/>
                  </a:lnTo>
                  <a:lnTo>
                    <a:pt x="233903" y="409122"/>
                  </a:lnTo>
                  <a:lnTo>
                    <a:pt x="237216" y="426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409" y="244261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4959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79267" y="2428844"/>
              <a:ext cx="148530" cy="351807"/>
            </a:xfrm>
            <a:custGeom>
              <a:avLst/>
              <a:gdLst/>
              <a:ahLst/>
              <a:cxnLst/>
              <a:rect l="0" t="0" r="0" b="0"/>
              <a:pathLst>
                <a:path w="148530" h="351807">
                  <a:moveTo>
                    <a:pt x="6039" y="97995"/>
                  </a:moveTo>
                  <a:lnTo>
                    <a:pt x="6039" y="155259"/>
                  </a:lnTo>
                  <a:lnTo>
                    <a:pt x="11628" y="216151"/>
                  </a:lnTo>
                  <a:lnTo>
                    <a:pt x="15591" y="274409"/>
                  </a:lnTo>
                  <a:lnTo>
                    <a:pt x="19494" y="334790"/>
                  </a:lnTo>
                  <a:lnTo>
                    <a:pt x="22547" y="351806"/>
                  </a:lnTo>
                  <a:lnTo>
                    <a:pt x="21723" y="351430"/>
                  </a:lnTo>
                  <a:lnTo>
                    <a:pt x="20004" y="347671"/>
                  </a:lnTo>
                  <a:lnTo>
                    <a:pt x="13900" y="292210"/>
                  </a:lnTo>
                  <a:lnTo>
                    <a:pt x="7591" y="232285"/>
                  </a:lnTo>
                  <a:lnTo>
                    <a:pt x="6345" y="175387"/>
                  </a:lnTo>
                  <a:lnTo>
                    <a:pt x="2979" y="119088"/>
                  </a:lnTo>
                  <a:lnTo>
                    <a:pt x="0" y="89822"/>
                  </a:lnTo>
                  <a:lnTo>
                    <a:pt x="7618" y="29614"/>
                  </a:lnTo>
                  <a:lnTo>
                    <a:pt x="10601" y="17312"/>
                  </a:lnTo>
                  <a:lnTo>
                    <a:pt x="17269" y="9112"/>
                  </a:lnTo>
                  <a:lnTo>
                    <a:pt x="37156" y="0"/>
                  </a:lnTo>
                  <a:lnTo>
                    <a:pt x="74660" y="459"/>
                  </a:lnTo>
                  <a:lnTo>
                    <a:pt x="109819" y="13593"/>
                  </a:lnTo>
                  <a:lnTo>
                    <a:pt x="136874" y="37892"/>
                  </a:lnTo>
                  <a:lnTo>
                    <a:pt x="146076" y="60364"/>
                  </a:lnTo>
                  <a:lnTo>
                    <a:pt x="148529" y="72908"/>
                  </a:lnTo>
                  <a:lnTo>
                    <a:pt x="145017" y="96204"/>
                  </a:lnTo>
                  <a:lnTo>
                    <a:pt x="129886" y="125930"/>
                  </a:lnTo>
                  <a:lnTo>
                    <a:pt x="116064" y="140826"/>
                  </a:lnTo>
                  <a:lnTo>
                    <a:pt x="98222" y="151346"/>
                  </a:lnTo>
                  <a:lnTo>
                    <a:pt x="72355" y="153682"/>
                  </a:lnTo>
                  <a:lnTo>
                    <a:pt x="27095" y="150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46097" y="2453139"/>
              <a:ext cx="155632" cy="160205"/>
            </a:xfrm>
            <a:custGeom>
              <a:avLst/>
              <a:gdLst/>
              <a:ahLst/>
              <a:cxnLst/>
              <a:rect l="0" t="0" r="0" b="0"/>
              <a:pathLst>
                <a:path w="155632" h="160205">
                  <a:moveTo>
                    <a:pt x="123478" y="21058"/>
                  </a:moveTo>
                  <a:lnTo>
                    <a:pt x="106710" y="9879"/>
                  </a:lnTo>
                  <a:lnTo>
                    <a:pt x="89120" y="7510"/>
                  </a:lnTo>
                  <a:lnTo>
                    <a:pt x="69603" y="11527"/>
                  </a:lnTo>
                  <a:lnTo>
                    <a:pt x="40054" y="26942"/>
                  </a:lnTo>
                  <a:lnTo>
                    <a:pt x="23620" y="39661"/>
                  </a:lnTo>
                  <a:lnTo>
                    <a:pt x="6803" y="65564"/>
                  </a:lnTo>
                  <a:lnTo>
                    <a:pt x="0" y="101055"/>
                  </a:lnTo>
                  <a:lnTo>
                    <a:pt x="4648" y="124462"/>
                  </a:lnTo>
                  <a:lnTo>
                    <a:pt x="9163" y="135617"/>
                  </a:lnTo>
                  <a:lnTo>
                    <a:pt x="23538" y="151132"/>
                  </a:lnTo>
                  <a:lnTo>
                    <a:pt x="32285" y="156907"/>
                  </a:lnTo>
                  <a:lnTo>
                    <a:pt x="54482" y="160204"/>
                  </a:lnTo>
                  <a:lnTo>
                    <a:pt x="101270" y="152788"/>
                  </a:lnTo>
                  <a:lnTo>
                    <a:pt x="128076" y="137818"/>
                  </a:lnTo>
                  <a:lnTo>
                    <a:pt x="150836" y="112975"/>
                  </a:lnTo>
                  <a:lnTo>
                    <a:pt x="154585" y="103393"/>
                  </a:lnTo>
                  <a:lnTo>
                    <a:pt x="155631" y="83387"/>
                  </a:lnTo>
                  <a:lnTo>
                    <a:pt x="149642" y="52394"/>
                  </a:lnTo>
                  <a:lnTo>
                    <a:pt x="1234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44734" y="2232041"/>
              <a:ext cx="19598" cy="389555"/>
            </a:xfrm>
            <a:custGeom>
              <a:avLst/>
              <a:gdLst/>
              <a:ahLst/>
              <a:cxnLst/>
              <a:rect l="0" t="0" r="0" b="0"/>
              <a:pathLst>
                <a:path w="19598" h="389555">
                  <a:moveTo>
                    <a:pt x="19597" y="0"/>
                  </a:moveTo>
                  <a:lnTo>
                    <a:pt x="11264" y="37478"/>
                  </a:lnTo>
                  <a:lnTo>
                    <a:pt x="9503" y="94491"/>
                  </a:lnTo>
                  <a:lnTo>
                    <a:pt x="9197" y="144851"/>
                  </a:lnTo>
                  <a:lnTo>
                    <a:pt x="9107" y="202406"/>
                  </a:lnTo>
                  <a:lnTo>
                    <a:pt x="3491" y="252735"/>
                  </a:lnTo>
                  <a:lnTo>
                    <a:pt x="7" y="302872"/>
                  </a:lnTo>
                  <a:lnTo>
                    <a:pt x="0" y="360300"/>
                  </a:lnTo>
                  <a:lnTo>
                    <a:pt x="906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16974" y="2537367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49498" y="58564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95917" y="2474197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157927" y="0"/>
                  </a:moveTo>
                  <a:lnTo>
                    <a:pt x="137684" y="43962"/>
                  </a:lnTo>
                  <a:lnTo>
                    <a:pt x="104930" y="98119"/>
                  </a:lnTo>
                  <a:lnTo>
                    <a:pt x="77139" y="157161"/>
                  </a:lnTo>
                  <a:lnTo>
                    <a:pt x="49119" y="215574"/>
                  </a:lnTo>
                  <a:lnTo>
                    <a:pt x="19625" y="27301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43316" y="2469359"/>
              <a:ext cx="217972" cy="394393"/>
            </a:xfrm>
            <a:custGeom>
              <a:avLst/>
              <a:gdLst/>
              <a:ahLst/>
              <a:cxnLst/>
              <a:rect l="0" t="0" r="0" b="0"/>
              <a:pathLst>
                <a:path w="217972" h="394393">
                  <a:moveTo>
                    <a:pt x="157927" y="57480"/>
                  </a:moveTo>
                  <a:lnTo>
                    <a:pt x="143273" y="13517"/>
                  </a:lnTo>
                  <a:lnTo>
                    <a:pt x="136460" y="7115"/>
                  </a:lnTo>
                  <a:lnTo>
                    <a:pt x="116411" y="0"/>
                  </a:lnTo>
                  <a:lnTo>
                    <a:pt x="106853" y="443"/>
                  </a:lnTo>
                  <a:lnTo>
                    <a:pt x="89994" y="7174"/>
                  </a:lnTo>
                  <a:lnTo>
                    <a:pt x="45822" y="43955"/>
                  </a:lnTo>
                  <a:lnTo>
                    <a:pt x="37913" y="63947"/>
                  </a:lnTo>
                  <a:lnTo>
                    <a:pt x="35804" y="75830"/>
                  </a:lnTo>
                  <a:lnTo>
                    <a:pt x="39700" y="98391"/>
                  </a:lnTo>
                  <a:lnTo>
                    <a:pt x="44014" y="109320"/>
                  </a:lnTo>
                  <a:lnTo>
                    <a:pt x="51569" y="116607"/>
                  </a:lnTo>
                  <a:lnTo>
                    <a:pt x="72443" y="124703"/>
                  </a:lnTo>
                  <a:lnTo>
                    <a:pt x="94197" y="122062"/>
                  </a:lnTo>
                  <a:lnTo>
                    <a:pt x="123056" y="107421"/>
                  </a:lnTo>
                  <a:lnTo>
                    <a:pt x="153769" y="81513"/>
                  </a:lnTo>
                  <a:lnTo>
                    <a:pt x="159834" y="80521"/>
                  </a:lnTo>
                  <a:lnTo>
                    <a:pt x="165048" y="83369"/>
                  </a:lnTo>
                  <a:lnTo>
                    <a:pt x="169693" y="88777"/>
                  </a:lnTo>
                  <a:lnTo>
                    <a:pt x="185555" y="139485"/>
                  </a:lnTo>
                  <a:lnTo>
                    <a:pt x="196399" y="188752"/>
                  </a:lnTo>
                  <a:lnTo>
                    <a:pt x="207021" y="239225"/>
                  </a:lnTo>
                  <a:lnTo>
                    <a:pt x="217971" y="298794"/>
                  </a:lnTo>
                  <a:lnTo>
                    <a:pt x="217369" y="326168"/>
                  </a:lnTo>
                  <a:lnTo>
                    <a:pt x="203875" y="360139"/>
                  </a:lnTo>
                  <a:lnTo>
                    <a:pt x="191607" y="377609"/>
                  </a:lnTo>
                  <a:lnTo>
                    <a:pt x="172116" y="386933"/>
                  </a:lnTo>
                  <a:lnTo>
                    <a:pt x="121476" y="392918"/>
                  </a:lnTo>
                  <a:lnTo>
                    <a:pt x="59176" y="394101"/>
                  </a:lnTo>
                  <a:lnTo>
                    <a:pt x="0" y="394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51105" y="2516310"/>
              <a:ext cx="142740" cy="147674"/>
            </a:xfrm>
            <a:custGeom>
              <a:avLst/>
              <a:gdLst/>
              <a:ahLst/>
              <a:cxnLst/>
              <a:rect l="0" t="0" r="0" b="0"/>
              <a:pathLst>
                <a:path w="142740" h="147674">
                  <a:moveTo>
                    <a:pt x="108066" y="0"/>
                  </a:moveTo>
                  <a:lnTo>
                    <a:pt x="85709" y="0"/>
                  </a:lnTo>
                  <a:lnTo>
                    <a:pt x="68493" y="6240"/>
                  </a:lnTo>
                  <a:lnTo>
                    <a:pt x="32789" y="29309"/>
                  </a:lnTo>
                  <a:lnTo>
                    <a:pt x="18848" y="45782"/>
                  </a:lnTo>
                  <a:lnTo>
                    <a:pt x="365" y="84953"/>
                  </a:lnTo>
                  <a:lnTo>
                    <a:pt x="0" y="95240"/>
                  </a:lnTo>
                  <a:lnTo>
                    <a:pt x="5834" y="116029"/>
                  </a:lnTo>
                  <a:lnTo>
                    <a:pt x="22466" y="133847"/>
                  </a:lnTo>
                  <a:lnTo>
                    <a:pt x="33451" y="141874"/>
                  </a:lnTo>
                  <a:lnTo>
                    <a:pt x="55017" y="147673"/>
                  </a:lnTo>
                  <a:lnTo>
                    <a:pt x="76300" y="145182"/>
                  </a:lnTo>
                  <a:lnTo>
                    <a:pt x="106842" y="130625"/>
                  </a:lnTo>
                  <a:lnTo>
                    <a:pt x="123510" y="118107"/>
                  </a:lnTo>
                  <a:lnTo>
                    <a:pt x="140458" y="92317"/>
                  </a:lnTo>
                  <a:lnTo>
                    <a:pt x="142739" y="69496"/>
                  </a:lnTo>
                  <a:lnTo>
                    <a:pt x="138684" y="46095"/>
                  </a:lnTo>
                  <a:lnTo>
                    <a:pt x="11859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11813" y="2521491"/>
              <a:ext cx="147400" cy="142219"/>
            </a:xfrm>
            <a:custGeom>
              <a:avLst/>
              <a:gdLst/>
              <a:ahLst/>
              <a:cxnLst/>
              <a:rect l="0" t="0" r="0" b="0"/>
              <a:pathLst>
                <a:path w="147400" h="142219">
                  <a:moveTo>
                    <a:pt x="0" y="47462"/>
                  </a:moveTo>
                  <a:lnTo>
                    <a:pt x="25194" y="108573"/>
                  </a:lnTo>
                  <a:lnTo>
                    <a:pt x="35411" y="134589"/>
                  </a:lnTo>
                  <a:lnTo>
                    <a:pt x="17149" y="77928"/>
                  </a:lnTo>
                  <a:lnTo>
                    <a:pt x="12490" y="41541"/>
                  </a:lnTo>
                  <a:lnTo>
                    <a:pt x="17640" y="21044"/>
                  </a:lnTo>
                  <a:lnTo>
                    <a:pt x="22289" y="12302"/>
                  </a:lnTo>
                  <a:lnTo>
                    <a:pt x="30067" y="6475"/>
                  </a:lnTo>
                  <a:lnTo>
                    <a:pt x="51188" y="0"/>
                  </a:lnTo>
                  <a:lnTo>
                    <a:pt x="62201" y="1782"/>
                  </a:lnTo>
                  <a:lnTo>
                    <a:pt x="83797" y="13122"/>
                  </a:lnTo>
                  <a:lnTo>
                    <a:pt x="110097" y="39237"/>
                  </a:lnTo>
                  <a:lnTo>
                    <a:pt x="132707" y="74791"/>
                  </a:lnTo>
                  <a:lnTo>
                    <a:pt x="145465" y="130104"/>
                  </a:lnTo>
                  <a:lnTo>
                    <a:pt x="147399" y="142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11896" y="2505782"/>
              <a:ext cx="292893" cy="200642"/>
            </a:xfrm>
            <a:custGeom>
              <a:avLst/>
              <a:gdLst/>
              <a:ahLst/>
              <a:cxnLst/>
              <a:rect l="0" t="0" r="0" b="0"/>
              <a:pathLst>
                <a:path w="292893" h="200642">
                  <a:moveTo>
                    <a:pt x="0" y="21057"/>
                  </a:moveTo>
                  <a:lnTo>
                    <a:pt x="3120" y="75201"/>
                  </a:lnTo>
                  <a:lnTo>
                    <a:pt x="14654" y="124559"/>
                  </a:lnTo>
                  <a:lnTo>
                    <a:pt x="30338" y="151810"/>
                  </a:lnTo>
                  <a:lnTo>
                    <a:pt x="46239" y="164177"/>
                  </a:lnTo>
                  <a:lnTo>
                    <a:pt x="55393" y="169113"/>
                  </a:lnTo>
                  <a:lnTo>
                    <a:pt x="74922" y="171478"/>
                  </a:lnTo>
                  <a:lnTo>
                    <a:pt x="85043" y="170470"/>
                  </a:lnTo>
                  <a:lnTo>
                    <a:pt x="102528" y="159993"/>
                  </a:lnTo>
                  <a:lnTo>
                    <a:pt x="132817" y="124670"/>
                  </a:lnTo>
                  <a:lnTo>
                    <a:pt x="140017" y="120548"/>
                  </a:lnTo>
                  <a:lnTo>
                    <a:pt x="147158" y="120140"/>
                  </a:lnTo>
                  <a:lnTo>
                    <a:pt x="154257" y="122207"/>
                  </a:lnTo>
                  <a:lnTo>
                    <a:pt x="160160" y="128265"/>
                  </a:lnTo>
                  <a:lnTo>
                    <a:pt x="187453" y="173417"/>
                  </a:lnTo>
                  <a:lnTo>
                    <a:pt x="213079" y="195922"/>
                  </a:lnTo>
                  <a:lnTo>
                    <a:pt x="222772" y="199635"/>
                  </a:lnTo>
                  <a:lnTo>
                    <a:pt x="242899" y="200641"/>
                  </a:lnTo>
                  <a:lnTo>
                    <a:pt x="252010" y="196931"/>
                  </a:lnTo>
                  <a:lnTo>
                    <a:pt x="268372" y="183451"/>
                  </a:lnTo>
                  <a:lnTo>
                    <a:pt x="285148" y="156131"/>
                  </a:lnTo>
                  <a:lnTo>
                    <a:pt x="292892" y="105883"/>
                  </a:lnTo>
                  <a:lnTo>
                    <a:pt x="291302" y="43965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59337" y="2347854"/>
              <a:ext cx="168456" cy="400084"/>
            </a:xfrm>
            <a:custGeom>
              <a:avLst/>
              <a:gdLst/>
              <a:ahLst/>
              <a:cxnLst/>
              <a:rect l="0" t="0" r="0" b="0"/>
              <a:pathLst>
                <a:path w="168456" h="400084">
                  <a:moveTo>
                    <a:pt x="0" y="0"/>
                  </a:moveTo>
                  <a:lnTo>
                    <a:pt x="16788" y="63451"/>
                  </a:lnTo>
                  <a:lnTo>
                    <a:pt x="19792" y="110957"/>
                  </a:lnTo>
                  <a:lnTo>
                    <a:pt x="20681" y="163248"/>
                  </a:lnTo>
                  <a:lnTo>
                    <a:pt x="22115" y="219166"/>
                  </a:lnTo>
                  <a:lnTo>
                    <a:pt x="29368" y="274400"/>
                  </a:lnTo>
                  <a:lnTo>
                    <a:pt x="31293" y="334659"/>
                  </a:lnTo>
                  <a:lnTo>
                    <a:pt x="37136" y="302488"/>
                  </a:lnTo>
                  <a:lnTo>
                    <a:pt x="50706" y="263822"/>
                  </a:lnTo>
                  <a:lnTo>
                    <a:pt x="61920" y="247496"/>
                  </a:lnTo>
                  <a:lnTo>
                    <a:pt x="77823" y="235560"/>
                  </a:lnTo>
                  <a:lnTo>
                    <a:pt x="86977" y="230740"/>
                  </a:lnTo>
                  <a:lnTo>
                    <a:pt x="96589" y="229866"/>
                  </a:lnTo>
                  <a:lnTo>
                    <a:pt x="116627" y="235134"/>
                  </a:lnTo>
                  <a:lnTo>
                    <a:pt x="134112" y="248394"/>
                  </a:lnTo>
                  <a:lnTo>
                    <a:pt x="148513" y="265985"/>
                  </a:lnTo>
                  <a:lnTo>
                    <a:pt x="158813" y="285502"/>
                  </a:lnTo>
                  <a:lnTo>
                    <a:pt x="165598" y="321810"/>
                  </a:lnTo>
                  <a:lnTo>
                    <a:pt x="162866" y="375304"/>
                  </a:lnTo>
                  <a:lnTo>
                    <a:pt x="16845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84477" y="2579481"/>
              <a:ext cx="117913" cy="153047"/>
            </a:xfrm>
            <a:custGeom>
              <a:avLst/>
              <a:gdLst/>
              <a:ahLst/>
              <a:cxnLst/>
              <a:rect l="0" t="0" r="0" b="0"/>
              <a:pathLst>
                <a:path w="117913" h="153047">
                  <a:moveTo>
                    <a:pt x="80186" y="0"/>
                  </a:moveTo>
                  <a:lnTo>
                    <a:pt x="48903" y="9576"/>
                  </a:lnTo>
                  <a:lnTo>
                    <a:pt x="25164" y="27534"/>
                  </a:lnTo>
                  <a:lnTo>
                    <a:pt x="10498" y="44993"/>
                  </a:lnTo>
                  <a:lnTo>
                    <a:pt x="2420" y="67570"/>
                  </a:lnTo>
                  <a:lnTo>
                    <a:pt x="0" y="92033"/>
                  </a:lnTo>
                  <a:lnTo>
                    <a:pt x="2824" y="114603"/>
                  </a:lnTo>
                  <a:lnTo>
                    <a:pt x="11098" y="133213"/>
                  </a:lnTo>
                  <a:lnTo>
                    <a:pt x="16580" y="141451"/>
                  </a:lnTo>
                  <a:lnTo>
                    <a:pt x="24913" y="146944"/>
                  </a:lnTo>
                  <a:lnTo>
                    <a:pt x="46652" y="153046"/>
                  </a:lnTo>
                  <a:lnTo>
                    <a:pt x="68791" y="149519"/>
                  </a:lnTo>
                  <a:lnTo>
                    <a:pt x="97866" y="134379"/>
                  </a:lnTo>
                  <a:lnTo>
                    <a:pt x="106011" y="128191"/>
                  </a:lnTo>
                  <a:lnTo>
                    <a:pt x="115061" y="108837"/>
                  </a:lnTo>
                  <a:lnTo>
                    <a:pt x="117912" y="84637"/>
                  </a:lnTo>
                  <a:lnTo>
                    <a:pt x="115281" y="58284"/>
                  </a:lnTo>
                  <a:lnTo>
                    <a:pt x="107092" y="37212"/>
                  </a:lnTo>
                  <a:lnTo>
                    <a:pt x="96824" y="22388"/>
                  </a:lnTo>
                  <a:lnTo>
                    <a:pt x="8018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48132" y="2537367"/>
              <a:ext cx="137356" cy="200043"/>
            </a:xfrm>
            <a:custGeom>
              <a:avLst/>
              <a:gdLst/>
              <a:ahLst/>
              <a:cxnLst/>
              <a:rect l="0" t="0" r="0" b="0"/>
              <a:pathLst>
                <a:path w="137356" h="200043">
                  <a:moveTo>
                    <a:pt x="106044" y="0"/>
                  </a:moveTo>
                  <a:lnTo>
                    <a:pt x="83688" y="0"/>
                  </a:lnTo>
                  <a:lnTo>
                    <a:pt x="53016" y="11179"/>
                  </a:lnTo>
                  <a:lnTo>
                    <a:pt x="21701" y="29309"/>
                  </a:lnTo>
                  <a:lnTo>
                    <a:pt x="6947" y="45782"/>
                  </a:lnTo>
                  <a:lnTo>
                    <a:pt x="1375" y="55088"/>
                  </a:lnTo>
                  <a:lnTo>
                    <a:pt x="0" y="63631"/>
                  </a:lnTo>
                  <a:lnTo>
                    <a:pt x="1423" y="71667"/>
                  </a:lnTo>
                  <a:lnTo>
                    <a:pt x="4711" y="79363"/>
                  </a:lnTo>
                  <a:lnTo>
                    <a:pt x="11583" y="84495"/>
                  </a:lnTo>
                  <a:lnTo>
                    <a:pt x="63738" y="98995"/>
                  </a:lnTo>
                  <a:lnTo>
                    <a:pt x="112072" y="113618"/>
                  </a:lnTo>
                  <a:lnTo>
                    <a:pt x="130561" y="124977"/>
                  </a:lnTo>
                  <a:lnTo>
                    <a:pt x="135256" y="133621"/>
                  </a:lnTo>
                  <a:lnTo>
                    <a:pt x="137355" y="155704"/>
                  </a:lnTo>
                  <a:lnTo>
                    <a:pt x="133936" y="164634"/>
                  </a:lnTo>
                  <a:lnTo>
                    <a:pt x="120781" y="177676"/>
                  </a:lnTo>
                  <a:lnTo>
                    <a:pt x="93643" y="191595"/>
                  </a:lnTo>
                  <a:lnTo>
                    <a:pt x="37412" y="198930"/>
                  </a:lnTo>
                  <a:lnTo>
                    <a:pt x="1128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90437" y="2555226"/>
              <a:ext cx="174310" cy="182184"/>
            </a:xfrm>
            <a:custGeom>
              <a:avLst/>
              <a:gdLst/>
              <a:ahLst/>
              <a:cxnLst/>
              <a:rect l="0" t="0" r="0" b="0"/>
              <a:pathLst>
                <a:path w="174310" h="182184">
                  <a:moveTo>
                    <a:pt x="26910" y="97955"/>
                  </a:moveTo>
                  <a:lnTo>
                    <a:pt x="69601" y="94835"/>
                  </a:lnTo>
                  <a:lnTo>
                    <a:pt x="120572" y="78827"/>
                  </a:lnTo>
                  <a:lnTo>
                    <a:pt x="137167" y="67617"/>
                  </a:lnTo>
                  <a:lnTo>
                    <a:pt x="149223" y="51716"/>
                  </a:lnTo>
                  <a:lnTo>
                    <a:pt x="154076" y="42562"/>
                  </a:lnTo>
                  <a:lnTo>
                    <a:pt x="154971" y="34120"/>
                  </a:lnTo>
                  <a:lnTo>
                    <a:pt x="149726" y="18501"/>
                  </a:lnTo>
                  <a:lnTo>
                    <a:pt x="136478" y="6880"/>
                  </a:lnTo>
                  <a:lnTo>
                    <a:pt x="128031" y="2143"/>
                  </a:lnTo>
                  <a:lnTo>
                    <a:pt x="106168" y="0"/>
                  </a:lnTo>
                  <a:lnTo>
                    <a:pt x="83192" y="4117"/>
                  </a:lnTo>
                  <a:lnTo>
                    <a:pt x="36300" y="32320"/>
                  </a:lnTo>
                  <a:lnTo>
                    <a:pt x="11105" y="63820"/>
                  </a:lnTo>
                  <a:lnTo>
                    <a:pt x="0" y="102789"/>
                  </a:lnTo>
                  <a:lnTo>
                    <a:pt x="3642" y="123890"/>
                  </a:lnTo>
                  <a:lnTo>
                    <a:pt x="18846" y="148923"/>
                  </a:lnTo>
                  <a:lnTo>
                    <a:pt x="25043" y="156500"/>
                  </a:lnTo>
                  <a:lnTo>
                    <a:pt x="44408" y="168039"/>
                  </a:lnTo>
                  <a:lnTo>
                    <a:pt x="81617" y="177992"/>
                  </a:lnTo>
                  <a:lnTo>
                    <a:pt x="141701" y="181355"/>
                  </a:lnTo>
                  <a:lnTo>
                    <a:pt x="174309" y="182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69330" y="2518641"/>
              <a:ext cx="227710" cy="257755"/>
            </a:xfrm>
            <a:custGeom>
              <a:avLst/>
              <a:gdLst/>
              <a:ahLst/>
              <a:cxnLst/>
              <a:rect l="0" t="0" r="0" b="0"/>
              <a:pathLst>
                <a:path w="227710" h="257755">
                  <a:moveTo>
                    <a:pt x="174483" y="29255"/>
                  </a:moveTo>
                  <a:lnTo>
                    <a:pt x="156502" y="13614"/>
                  </a:lnTo>
                  <a:lnTo>
                    <a:pt x="139585" y="5536"/>
                  </a:lnTo>
                  <a:lnTo>
                    <a:pt x="104742" y="0"/>
                  </a:lnTo>
                  <a:lnTo>
                    <a:pt x="64782" y="3949"/>
                  </a:lnTo>
                  <a:lnTo>
                    <a:pt x="43449" y="12549"/>
                  </a:lnTo>
                  <a:lnTo>
                    <a:pt x="10690" y="37134"/>
                  </a:lnTo>
                  <a:lnTo>
                    <a:pt x="2250" y="56933"/>
                  </a:lnTo>
                  <a:lnTo>
                    <a:pt x="0" y="68764"/>
                  </a:lnTo>
                  <a:lnTo>
                    <a:pt x="839" y="78991"/>
                  </a:lnTo>
                  <a:lnTo>
                    <a:pt x="8011" y="96593"/>
                  </a:lnTo>
                  <a:lnTo>
                    <a:pt x="22117" y="109096"/>
                  </a:lnTo>
                  <a:lnTo>
                    <a:pt x="41254" y="117382"/>
                  </a:lnTo>
                  <a:lnTo>
                    <a:pt x="91668" y="125822"/>
                  </a:lnTo>
                  <a:lnTo>
                    <a:pt x="129668" y="138196"/>
                  </a:lnTo>
                  <a:lnTo>
                    <a:pt x="192184" y="176975"/>
                  </a:lnTo>
                  <a:lnTo>
                    <a:pt x="222953" y="204793"/>
                  </a:lnTo>
                  <a:lnTo>
                    <a:pt x="226683" y="212961"/>
                  </a:lnTo>
                  <a:lnTo>
                    <a:pt x="227709" y="231395"/>
                  </a:lnTo>
                  <a:lnTo>
                    <a:pt x="224005" y="238884"/>
                  </a:lnTo>
                  <a:lnTo>
                    <a:pt x="210531" y="250325"/>
                  </a:lnTo>
                  <a:lnTo>
                    <a:pt x="172036" y="257754"/>
                  </a:lnTo>
                  <a:lnTo>
                    <a:pt x="115032" y="253028"/>
                  </a:lnTo>
                  <a:lnTo>
                    <a:pt x="64950" y="247763"/>
                  </a:lnTo>
                  <a:lnTo>
                    <a:pt x="37613" y="23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01741" y="265318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01741" y="2568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83493" y="2396089"/>
              <a:ext cx="350085" cy="405914"/>
            </a:xfrm>
            <a:custGeom>
              <a:avLst/>
              <a:gdLst/>
              <a:ahLst/>
              <a:cxnLst/>
              <a:rect l="0" t="0" r="0" b="0"/>
              <a:pathLst>
                <a:path w="350085" h="405914">
                  <a:moveTo>
                    <a:pt x="128818" y="320263"/>
                  </a:moveTo>
                  <a:lnTo>
                    <a:pt x="128818" y="297906"/>
                  </a:lnTo>
                  <a:lnTo>
                    <a:pt x="122579" y="280691"/>
                  </a:lnTo>
                  <a:lnTo>
                    <a:pt x="99510" y="250575"/>
                  </a:lnTo>
                  <a:lnTo>
                    <a:pt x="79917" y="242497"/>
                  </a:lnTo>
                  <a:lnTo>
                    <a:pt x="56781" y="240077"/>
                  </a:lnTo>
                  <a:lnTo>
                    <a:pt x="34801" y="242901"/>
                  </a:lnTo>
                  <a:lnTo>
                    <a:pt x="26365" y="247631"/>
                  </a:lnTo>
                  <a:lnTo>
                    <a:pt x="13873" y="262246"/>
                  </a:lnTo>
                  <a:lnTo>
                    <a:pt x="264" y="290205"/>
                  </a:lnTo>
                  <a:lnTo>
                    <a:pt x="0" y="331894"/>
                  </a:lnTo>
                  <a:lnTo>
                    <a:pt x="12921" y="375702"/>
                  </a:lnTo>
                  <a:lnTo>
                    <a:pt x="28175" y="394815"/>
                  </a:lnTo>
                  <a:lnTo>
                    <a:pt x="37156" y="401550"/>
                  </a:lnTo>
                  <a:lnTo>
                    <a:pt x="59613" y="405913"/>
                  </a:lnTo>
                  <a:lnTo>
                    <a:pt x="72152" y="405439"/>
                  </a:lnTo>
                  <a:lnTo>
                    <a:pt x="82852" y="401614"/>
                  </a:lnTo>
                  <a:lnTo>
                    <a:pt x="100979" y="388004"/>
                  </a:lnTo>
                  <a:lnTo>
                    <a:pt x="113715" y="367138"/>
                  </a:lnTo>
                  <a:lnTo>
                    <a:pt x="135235" y="308022"/>
                  </a:lnTo>
                  <a:lnTo>
                    <a:pt x="149756" y="251078"/>
                  </a:lnTo>
                  <a:lnTo>
                    <a:pt x="163889" y="194163"/>
                  </a:lnTo>
                  <a:lnTo>
                    <a:pt x="168845" y="138230"/>
                  </a:lnTo>
                  <a:lnTo>
                    <a:pt x="170313" y="88383"/>
                  </a:lnTo>
                  <a:lnTo>
                    <a:pt x="162404" y="30788"/>
                  </a:lnTo>
                  <a:lnTo>
                    <a:pt x="156223" y="6774"/>
                  </a:lnTo>
                  <a:lnTo>
                    <a:pt x="151768" y="1306"/>
                  </a:lnTo>
                  <a:lnTo>
                    <a:pt x="146457" y="0"/>
                  </a:lnTo>
                  <a:lnTo>
                    <a:pt x="140578" y="1469"/>
                  </a:lnTo>
                  <a:lnTo>
                    <a:pt x="136658" y="8298"/>
                  </a:lnTo>
                  <a:lnTo>
                    <a:pt x="130366" y="61285"/>
                  </a:lnTo>
                  <a:lnTo>
                    <a:pt x="129277" y="110948"/>
                  </a:lnTo>
                  <a:lnTo>
                    <a:pt x="132074" y="165827"/>
                  </a:lnTo>
                  <a:lnTo>
                    <a:pt x="140311" y="217182"/>
                  </a:lnTo>
                  <a:lnTo>
                    <a:pt x="153575" y="271565"/>
                  </a:lnTo>
                  <a:lnTo>
                    <a:pt x="158380" y="313373"/>
                  </a:lnTo>
                  <a:lnTo>
                    <a:pt x="162563" y="321519"/>
                  </a:lnTo>
                  <a:lnTo>
                    <a:pt x="168862" y="325779"/>
                  </a:lnTo>
                  <a:lnTo>
                    <a:pt x="176571" y="327450"/>
                  </a:lnTo>
                  <a:lnTo>
                    <a:pt x="184050" y="325054"/>
                  </a:lnTo>
                  <a:lnTo>
                    <a:pt x="235408" y="293532"/>
                  </a:lnTo>
                  <a:lnTo>
                    <a:pt x="297388" y="271248"/>
                  </a:lnTo>
                  <a:lnTo>
                    <a:pt x="327723" y="259467"/>
                  </a:lnTo>
                  <a:lnTo>
                    <a:pt x="344342" y="248009"/>
                  </a:lnTo>
                  <a:lnTo>
                    <a:pt x="348539" y="239338"/>
                  </a:lnTo>
                  <a:lnTo>
                    <a:pt x="350084" y="217226"/>
                  </a:lnTo>
                  <a:lnTo>
                    <a:pt x="346519" y="208288"/>
                  </a:lnTo>
                  <a:lnTo>
                    <a:pt x="333199" y="195237"/>
                  </a:lnTo>
                  <a:lnTo>
                    <a:pt x="312460" y="188657"/>
                  </a:lnTo>
                  <a:lnTo>
                    <a:pt x="288815" y="186902"/>
                  </a:lnTo>
                  <a:lnTo>
                    <a:pt x="266609" y="190022"/>
                  </a:lnTo>
                  <a:lnTo>
                    <a:pt x="248160" y="198427"/>
                  </a:lnTo>
                  <a:lnTo>
                    <a:pt x="239965" y="203944"/>
                  </a:lnTo>
                  <a:lnTo>
                    <a:pt x="227739" y="219433"/>
                  </a:lnTo>
                  <a:lnTo>
                    <a:pt x="210359" y="263561"/>
                  </a:lnTo>
                  <a:lnTo>
                    <a:pt x="209122" y="286873"/>
                  </a:lnTo>
                  <a:lnTo>
                    <a:pt x="213642" y="308933"/>
                  </a:lnTo>
                  <a:lnTo>
                    <a:pt x="229340" y="339912"/>
                  </a:lnTo>
                  <a:lnTo>
                    <a:pt x="249979" y="364430"/>
                  </a:lnTo>
                  <a:lnTo>
                    <a:pt x="268065" y="379277"/>
                  </a:lnTo>
                  <a:lnTo>
                    <a:pt x="294040" y="387436"/>
                  </a:lnTo>
                  <a:lnTo>
                    <a:pt x="339387" y="393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47263" y="2572246"/>
              <a:ext cx="231957" cy="258900"/>
            </a:xfrm>
            <a:custGeom>
              <a:avLst/>
              <a:gdLst/>
              <a:ahLst/>
              <a:cxnLst/>
              <a:rect l="0" t="0" r="0" b="0"/>
              <a:pathLst>
                <a:path w="231957" h="258900">
                  <a:moveTo>
                    <a:pt x="159887" y="7235"/>
                  </a:moveTo>
                  <a:lnTo>
                    <a:pt x="132331" y="0"/>
                  </a:lnTo>
                  <a:lnTo>
                    <a:pt x="79228" y="477"/>
                  </a:lnTo>
                  <a:lnTo>
                    <a:pt x="57358" y="6571"/>
                  </a:lnTo>
                  <a:lnTo>
                    <a:pt x="39840" y="17079"/>
                  </a:lnTo>
                  <a:lnTo>
                    <a:pt x="16823" y="41737"/>
                  </a:lnTo>
                  <a:lnTo>
                    <a:pt x="774" y="71271"/>
                  </a:lnTo>
                  <a:lnTo>
                    <a:pt x="0" y="80341"/>
                  </a:lnTo>
                  <a:lnTo>
                    <a:pt x="5378" y="96659"/>
                  </a:lnTo>
                  <a:lnTo>
                    <a:pt x="18686" y="108590"/>
                  </a:lnTo>
                  <a:lnTo>
                    <a:pt x="68287" y="129550"/>
                  </a:lnTo>
                  <a:lnTo>
                    <a:pt x="130312" y="144004"/>
                  </a:lnTo>
                  <a:lnTo>
                    <a:pt x="187710" y="158124"/>
                  </a:lnTo>
                  <a:lnTo>
                    <a:pt x="221943" y="174256"/>
                  </a:lnTo>
                  <a:lnTo>
                    <a:pt x="228164" y="181753"/>
                  </a:lnTo>
                  <a:lnTo>
                    <a:pt x="231141" y="190261"/>
                  </a:lnTo>
                  <a:lnTo>
                    <a:pt x="231956" y="199443"/>
                  </a:lnTo>
                  <a:lnTo>
                    <a:pt x="226623" y="215883"/>
                  </a:lnTo>
                  <a:lnTo>
                    <a:pt x="221925" y="223543"/>
                  </a:lnTo>
                  <a:lnTo>
                    <a:pt x="204228" y="235173"/>
                  </a:lnTo>
                  <a:lnTo>
                    <a:pt x="141247" y="254754"/>
                  </a:lnTo>
                  <a:lnTo>
                    <a:pt x="82852" y="258899"/>
                  </a:lnTo>
                  <a:lnTo>
                    <a:pt x="26517" y="254129"/>
                  </a:lnTo>
                  <a:lnTo>
                    <a:pt x="1960" y="24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317355" y="2788121"/>
            <a:ext cx="4547019" cy="426086"/>
            <a:chOff x="1317355" y="2788121"/>
            <a:chExt cx="4547019" cy="426086"/>
          </a:xfrm>
        </p:grpSpPr>
        <p:sp>
          <p:nvSpPr>
            <p:cNvPr id="104" name="Freeform 103"/>
            <p:cNvSpPr/>
            <p:nvPr/>
          </p:nvSpPr>
          <p:spPr>
            <a:xfrm>
              <a:off x="1317355" y="2987716"/>
              <a:ext cx="230335" cy="226491"/>
            </a:xfrm>
            <a:custGeom>
              <a:avLst/>
              <a:gdLst/>
              <a:ahLst/>
              <a:cxnLst/>
              <a:rect l="0" t="0" r="0" b="0"/>
              <a:pathLst>
                <a:path w="230335" h="226491">
                  <a:moveTo>
                    <a:pt x="146106" y="97133"/>
                  </a:moveTo>
                  <a:lnTo>
                    <a:pt x="157284" y="85955"/>
                  </a:lnTo>
                  <a:lnTo>
                    <a:pt x="159407" y="77983"/>
                  </a:lnTo>
                  <a:lnTo>
                    <a:pt x="158646" y="56647"/>
                  </a:lnTo>
                  <a:lnTo>
                    <a:pt x="146052" y="23916"/>
                  </a:lnTo>
                  <a:lnTo>
                    <a:pt x="130874" y="8830"/>
                  </a:lnTo>
                  <a:lnTo>
                    <a:pt x="121913" y="3170"/>
                  </a:lnTo>
                  <a:lnTo>
                    <a:pt x="99479" y="0"/>
                  </a:lnTo>
                  <a:lnTo>
                    <a:pt x="75080" y="3660"/>
                  </a:lnTo>
                  <a:lnTo>
                    <a:pt x="42783" y="18875"/>
                  </a:lnTo>
                  <a:lnTo>
                    <a:pt x="25705" y="31546"/>
                  </a:lnTo>
                  <a:lnTo>
                    <a:pt x="13436" y="51216"/>
                  </a:lnTo>
                  <a:lnTo>
                    <a:pt x="5253" y="75556"/>
                  </a:lnTo>
                  <a:lnTo>
                    <a:pt x="0" y="129310"/>
                  </a:lnTo>
                  <a:lnTo>
                    <a:pt x="2209" y="167888"/>
                  </a:lnTo>
                  <a:lnTo>
                    <a:pt x="4551" y="179398"/>
                  </a:lnTo>
                  <a:lnTo>
                    <a:pt x="16512" y="198426"/>
                  </a:lnTo>
                  <a:lnTo>
                    <a:pt x="33526" y="213512"/>
                  </a:lnTo>
                  <a:lnTo>
                    <a:pt x="52787" y="224117"/>
                  </a:lnTo>
                  <a:lnTo>
                    <a:pt x="73045" y="226490"/>
                  </a:lnTo>
                  <a:lnTo>
                    <a:pt x="92577" y="222476"/>
                  </a:lnTo>
                  <a:lnTo>
                    <a:pt x="109057" y="212893"/>
                  </a:lnTo>
                  <a:lnTo>
                    <a:pt x="131489" y="188754"/>
                  </a:lnTo>
                  <a:lnTo>
                    <a:pt x="139609" y="166320"/>
                  </a:lnTo>
                  <a:lnTo>
                    <a:pt x="150412" y="119379"/>
                  </a:lnTo>
                  <a:lnTo>
                    <a:pt x="153656" y="115473"/>
                  </a:lnTo>
                  <a:lnTo>
                    <a:pt x="156988" y="116379"/>
                  </a:lnTo>
                  <a:lnTo>
                    <a:pt x="163810" y="126744"/>
                  </a:lnTo>
                  <a:lnTo>
                    <a:pt x="180842" y="158874"/>
                  </a:lnTo>
                  <a:lnTo>
                    <a:pt x="194299" y="172537"/>
                  </a:lnTo>
                  <a:lnTo>
                    <a:pt x="230334" y="191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79274" y="3011150"/>
              <a:ext cx="105286" cy="182603"/>
            </a:xfrm>
            <a:custGeom>
              <a:avLst/>
              <a:gdLst/>
              <a:ahLst/>
              <a:cxnLst/>
              <a:rect l="0" t="0" r="0" b="0"/>
              <a:pathLst>
                <a:path w="105286" h="182603">
                  <a:moveTo>
                    <a:pt x="0" y="73699"/>
                  </a:moveTo>
                  <a:lnTo>
                    <a:pt x="17958" y="127574"/>
                  </a:lnTo>
                  <a:lnTo>
                    <a:pt x="40738" y="179146"/>
                  </a:lnTo>
                  <a:lnTo>
                    <a:pt x="43537" y="182602"/>
                  </a:lnTo>
                  <a:lnTo>
                    <a:pt x="44232" y="181396"/>
                  </a:lnTo>
                  <a:lnTo>
                    <a:pt x="27584" y="125251"/>
                  </a:lnTo>
                  <a:lnTo>
                    <a:pt x="13584" y="70436"/>
                  </a:lnTo>
                  <a:lnTo>
                    <a:pt x="12565" y="57486"/>
                  </a:lnTo>
                  <a:lnTo>
                    <a:pt x="17673" y="36857"/>
                  </a:lnTo>
                  <a:lnTo>
                    <a:pt x="22311" y="28081"/>
                  </a:lnTo>
                  <a:lnTo>
                    <a:pt x="36822" y="15210"/>
                  </a:lnTo>
                  <a:lnTo>
                    <a:pt x="56140" y="67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40644" y="2995971"/>
              <a:ext cx="143958" cy="156235"/>
            </a:xfrm>
            <a:custGeom>
              <a:avLst/>
              <a:gdLst/>
              <a:ahLst/>
              <a:cxnLst/>
              <a:rect l="0" t="0" r="0" b="0"/>
              <a:pathLst>
                <a:path w="143958" h="156235">
                  <a:moveTo>
                    <a:pt x="7086" y="57293"/>
                  </a:moveTo>
                  <a:lnTo>
                    <a:pt x="25067" y="72934"/>
                  </a:lnTo>
                  <a:lnTo>
                    <a:pt x="41984" y="81012"/>
                  </a:lnTo>
                  <a:lnTo>
                    <a:pt x="51408" y="81295"/>
                  </a:lnTo>
                  <a:lnTo>
                    <a:pt x="102133" y="64469"/>
                  </a:lnTo>
                  <a:lnTo>
                    <a:pt x="119909" y="51124"/>
                  </a:lnTo>
                  <a:lnTo>
                    <a:pt x="127925" y="42651"/>
                  </a:lnTo>
                  <a:lnTo>
                    <a:pt x="130929" y="33494"/>
                  </a:lnTo>
                  <a:lnTo>
                    <a:pt x="128028" y="13960"/>
                  </a:lnTo>
                  <a:lnTo>
                    <a:pt x="121639" y="7348"/>
                  </a:lnTo>
                  <a:lnTo>
                    <a:pt x="102062" y="0"/>
                  </a:lnTo>
                  <a:lnTo>
                    <a:pt x="64733" y="1453"/>
                  </a:lnTo>
                  <a:lnTo>
                    <a:pt x="29626" y="14881"/>
                  </a:lnTo>
                  <a:lnTo>
                    <a:pt x="13984" y="30254"/>
                  </a:lnTo>
                  <a:lnTo>
                    <a:pt x="8175" y="39267"/>
                  </a:lnTo>
                  <a:lnTo>
                    <a:pt x="0" y="74309"/>
                  </a:lnTo>
                  <a:lnTo>
                    <a:pt x="4327" y="97611"/>
                  </a:lnTo>
                  <a:lnTo>
                    <a:pt x="26168" y="141166"/>
                  </a:lnTo>
                  <a:lnTo>
                    <a:pt x="35015" y="148303"/>
                  </a:lnTo>
                  <a:lnTo>
                    <a:pt x="57324" y="156234"/>
                  </a:lnTo>
                  <a:lnTo>
                    <a:pt x="90601" y="155109"/>
                  </a:lnTo>
                  <a:lnTo>
                    <a:pt x="143957" y="141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78600" y="2992424"/>
              <a:ext cx="164012" cy="137380"/>
            </a:xfrm>
            <a:custGeom>
              <a:avLst/>
              <a:gdLst/>
              <a:ahLst/>
              <a:cxnLst/>
              <a:rect l="0" t="0" r="0" b="0"/>
              <a:pathLst>
                <a:path w="164012" h="137380">
                  <a:moveTo>
                    <a:pt x="132426" y="29254"/>
                  </a:moveTo>
                  <a:lnTo>
                    <a:pt x="114445" y="13613"/>
                  </a:lnTo>
                  <a:lnTo>
                    <a:pt x="97528" y="5535"/>
                  </a:lnTo>
                  <a:lnTo>
                    <a:pt x="62684" y="0"/>
                  </a:lnTo>
                  <a:lnTo>
                    <a:pt x="42548" y="4944"/>
                  </a:lnTo>
                  <a:lnTo>
                    <a:pt x="10557" y="27182"/>
                  </a:lnTo>
                  <a:lnTo>
                    <a:pt x="2222" y="46661"/>
                  </a:lnTo>
                  <a:lnTo>
                    <a:pt x="0" y="58406"/>
                  </a:lnTo>
                  <a:lnTo>
                    <a:pt x="3770" y="80815"/>
                  </a:lnTo>
                  <a:lnTo>
                    <a:pt x="19046" y="110043"/>
                  </a:lnTo>
                  <a:lnTo>
                    <a:pt x="25254" y="118208"/>
                  </a:lnTo>
                  <a:lnTo>
                    <a:pt x="44629" y="130401"/>
                  </a:lnTo>
                  <a:lnTo>
                    <a:pt x="67669" y="137379"/>
                  </a:lnTo>
                  <a:lnTo>
                    <a:pt x="100370" y="134731"/>
                  </a:lnTo>
                  <a:lnTo>
                    <a:pt x="131116" y="125368"/>
                  </a:lnTo>
                  <a:lnTo>
                    <a:pt x="164011" y="102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05782" y="2821637"/>
              <a:ext cx="189514" cy="274697"/>
            </a:xfrm>
            <a:custGeom>
              <a:avLst/>
              <a:gdLst/>
              <a:ahLst/>
              <a:cxnLst/>
              <a:rect l="0" t="0" r="0" b="0"/>
              <a:pathLst>
                <a:path w="189514" h="27469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21789" y="221110"/>
                  </a:lnTo>
                  <a:lnTo>
                    <a:pt x="35240" y="271663"/>
                  </a:lnTo>
                  <a:lnTo>
                    <a:pt x="37531" y="274696"/>
                  </a:lnTo>
                  <a:lnTo>
                    <a:pt x="39059" y="272038"/>
                  </a:lnTo>
                  <a:lnTo>
                    <a:pt x="44965" y="208572"/>
                  </a:lnTo>
                  <a:lnTo>
                    <a:pt x="51570" y="183946"/>
                  </a:lnTo>
                  <a:lnTo>
                    <a:pt x="62304" y="165202"/>
                  </a:lnTo>
                  <a:lnTo>
                    <a:pt x="77994" y="152192"/>
                  </a:lnTo>
                  <a:lnTo>
                    <a:pt x="87091" y="147085"/>
                  </a:lnTo>
                  <a:lnTo>
                    <a:pt x="106557" y="144530"/>
                  </a:lnTo>
                  <a:lnTo>
                    <a:pt x="125738" y="148463"/>
                  </a:lnTo>
                  <a:lnTo>
                    <a:pt x="142061" y="158011"/>
                  </a:lnTo>
                  <a:lnTo>
                    <a:pt x="153995" y="173172"/>
                  </a:lnTo>
                  <a:lnTo>
                    <a:pt x="183853" y="228921"/>
                  </a:lnTo>
                  <a:lnTo>
                    <a:pt x="18951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23717" y="2947979"/>
              <a:ext cx="287434" cy="153165"/>
            </a:xfrm>
            <a:custGeom>
              <a:avLst/>
              <a:gdLst/>
              <a:ahLst/>
              <a:cxnLst/>
              <a:rect l="0" t="0" r="0" b="0"/>
              <a:pathLst>
                <a:path w="287434" h="153165">
                  <a:moveTo>
                    <a:pt x="87391" y="10528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43429" y="7053"/>
                  </a:lnTo>
                  <a:lnTo>
                    <a:pt x="26518" y="18343"/>
                  </a:lnTo>
                  <a:lnTo>
                    <a:pt x="12373" y="35058"/>
                  </a:lnTo>
                  <a:lnTo>
                    <a:pt x="2188" y="54186"/>
                  </a:lnTo>
                  <a:lnTo>
                    <a:pt x="0" y="74385"/>
                  </a:lnTo>
                  <a:lnTo>
                    <a:pt x="8128" y="115949"/>
                  </a:lnTo>
                  <a:lnTo>
                    <a:pt x="23222" y="141850"/>
                  </a:lnTo>
                  <a:lnTo>
                    <a:pt x="31744" y="147209"/>
                  </a:lnTo>
                  <a:lnTo>
                    <a:pt x="53690" y="153164"/>
                  </a:lnTo>
                  <a:lnTo>
                    <a:pt x="63754" y="152412"/>
                  </a:lnTo>
                  <a:lnTo>
                    <a:pt x="81175" y="145337"/>
                  </a:lnTo>
                  <a:lnTo>
                    <a:pt x="104137" y="128201"/>
                  </a:lnTo>
                  <a:lnTo>
                    <a:pt x="120169" y="102716"/>
                  </a:lnTo>
                  <a:lnTo>
                    <a:pt x="122236" y="79967"/>
                  </a:lnTo>
                  <a:lnTo>
                    <a:pt x="118086" y="56598"/>
                  </a:lnTo>
                  <a:lnTo>
                    <a:pt x="107275" y="34967"/>
                  </a:lnTo>
                  <a:lnTo>
                    <a:pt x="108836" y="35010"/>
                  </a:lnTo>
                  <a:lnTo>
                    <a:pt x="125331" y="43129"/>
                  </a:lnTo>
                  <a:lnTo>
                    <a:pt x="141688" y="50754"/>
                  </a:lnTo>
                  <a:lnTo>
                    <a:pt x="164051" y="69370"/>
                  </a:lnTo>
                  <a:lnTo>
                    <a:pt x="213701" y="128900"/>
                  </a:lnTo>
                  <a:lnTo>
                    <a:pt x="223078" y="142687"/>
                  </a:lnTo>
                  <a:lnTo>
                    <a:pt x="222303" y="143088"/>
                  </a:lnTo>
                  <a:lnTo>
                    <a:pt x="219446" y="141015"/>
                  </a:lnTo>
                  <a:lnTo>
                    <a:pt x="199221" y="112473"/>
                  </a:lnTo>
                  <a:lnTo>
                    <a:pt x="187726" y="82068"/>
                  </a:lnTo>
                  <a:lnTo>
                    <a:pt x="184627" y="57142"/>
                  </a:lnTo>
                  <a:lnTo>
                    <a:pt x="187310" y="46283"/>
                  </a:lnTo>
                  <a:lnTo>
                    <a:pt x="199650" y="27979"/>
                  </a:lnTo>
                  <a:lnTo>
                    <a:pt x="226328" y="10110"/>
                  </a:lnTo>
                  <a:lnTo>
                    <a:pt x="2874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87680" y="2788121"/>
              <a:ext cx="144569" cy="317846"/>
            </a:xfrm>
            <a:custGeom>
              <a:avLst/>
              <a:gdLst/>
              <a:ahLst/>
              <a:cxnLst/>
              <a:rect l="0" t="0" r="0" b="0"/>
              <a:pathLst>
                <a:path w="144569" h="317846">
                  <a:moveTo>
                    <a:pt x="91926" y="191443"/>
                  </a:moveTo>
                  <a:lnTo>
                    <a:pt x="75158" y="180265"/>
                  </a:lnTo>
                  <a:lnTo>
                    <a:pt x="57567" y="177897"/>
                  </a:lnTo>
                  <a:lnTo>
                    <a:pt x="47963" y="178903"/>
                  </a:lnTo>
                  <a:lnTo>
                    <a:pt x="31053" y="186260"/>
                  </a:lnTo>
                  <a:lnTo>
                    <a:pt x="23268" y="191497"/>
                  </a:lnTo>
                  <a:lnTo>
                    <a:pt x="11498" y="206675"/>
                  </a:lnTo>
                  <a:lnTo>
                    <a:pt x="3537" y="226289"/>
                  </a:lnTo>
                  <a:lnTo>
                    <a:pt x="0" y="250604"/>
                  </a:lnTo>
                  <a:lnTo>
                    <a:pt x="4666" y="273889"/>
                  </a:lnTo>
                  <a:lnTo>
                    <a:pt x="20448" y="303609"/>
                  </a:lnTo>
                  <a:lnTo>
                    <a:pt x="26726" y="311844"/>
                  </a:lnTo>
                  <a:lnTo>
                    <a:pt x="34421" y="316164"/>
                  </a:lnTo>
                  <a:lnTo>
                    <a:pt x="52330" y="317845"/>
                  </a:lnTo>
                  <a:lnTo>
                    <a:pt x="60849" y="314315"/>
                  </a:lnTo>
                  <a:lnTo>
                    <a:pt x="76554" y="301035"/>
                  </a:lnTo>
                  <a:lnTo>
                    <a:pt x="92961" y="273828"/>
                  </a:lnTo>
                  <a:lnTo>
                    <a:pt x="112657" y="211333"/>
                  </a:lnTo>
                  <a:lnTo>
                    <a:pt x="121367" y="156118"/>
                  </a:lnTo>
                  <a:lnTo>
                    <a:pt x="123087" y="100151"/>
                  </a:lnTo>
                  <a:lnTo>
                    <a:pt x="120308" y="47155"/>
                  </a:lnTo>
                  <a:lnTo>
                    <a:pt x="108840" y="2545"/>
                  </a:lnTo>
                  <a:lnTo>
                    <a:pt x="106712" y="0"/>
                  </a:lnTo>
                  <a:lnTo>
                    <a:pt x="105293" y="2983"/>
                  </a:lnTo>
                  <a:lnTo>
                    <a:pt x="99584" y="63923"/>
                  </a:lnTo>
                  <a:lnTo>
                    <a:pt x="96499" y="86805"/>
                  </a:lnTo>
                  <a:lnTo>
                    <a:pt x="100931" y="142741"/>
                  </a:lnTo>
                  <a:lnTo>
                    <a:pt x="107742" y="204180"/>
                  </a:lnTo>
                  <a:lnTo>
                    <a:pt x="132079" y="260927"/>
                  </a:lnTo>
                  <a:lnTo>
                    <a:pt x="144568" y="286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49566" y="2916393"/>
              <a:ext cx="122276" cy="178986"/>
            </a:xfrm>
            <a:custGeom>
              <a:avLst/>
              <a:gdLst/>
              <a:ahLst/>
              <a:cxnLst/>
              <a:rect l="0" t="0" r="0" b="0"/>
              <a:pathLst>
                <a:path w="122276" h="178986">
                  <a:moveTo>
                    <a:pt x="72195" y="0"/>
                  </a:moveTo>
                  <a:lnTo>
                    <a:pt x="24757" y="29309"/>
                  </a:lnTo>
                  <a:lnTo>
                    <a:pt x="2508" y="49499"/>
                  </a:lnTo>
                  <a:lnTo>
                    <a:pt x="0" y="56396"/>
                  </a:lnTo>
                  <a:lnTo>
                    <a:pt x="669" y="63334"/>
                  </a:lnTo>
                  <a:lnTo>
                    <a:pt x="3454" y="70299"/>
                  </a:lnTo>
                  <a:lnTo>
                    <a:pt x="9990" y="74942"/>
                  </a:lnTo>
                  <a:lnTo>
                    <a:pt x="72126" y="91818"/>
                  </a:lnTo>
                  <a:lnTo>
                    <a:pt x="102590" y="103115"/>
                  </a:lnTo>
                  <a:lnTo>
                    <a:pt x="119239" y="114459"/>
                  </a:lnTo>
                  <a:lnTo>
                    <a:pt x="122275" y="121930"/>
                  </a:lnTo>
                  <a:lnTo>
                    <a:pt x="121960" y="130420"/>
                  </a:lnTo>
                  <a:lnTo>
                    <a:pt x="119409" y="139589"/>
                  </a:lnTo>
                  <a:lnTo>
                    <a:pt x="114200" y="146872"/>
                  </a:lnTo>
                  <a:lnTo>
                    <a:pt x="99052" y="158083"/>
                  </a:lnTo>
                  <a:lnTo>
                    <a:pt x="53497" y="173643"/>
                  </a:lnTo>
                  <a:lnTo>
                    <a:pt x="902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32290" y="2950174"/>
              <a:ext cx="158155" cy="120101"/>
            </a:xfrm>
            <a:custGeom>
              <a:avLst/>
              <a:gdLst/>
              <a:ahLst/>
              <a:cxnLst/>
              <a:rect l="0" t="0" r="0" b="0"/>
              <a:pathLst>
                <a:path w="158155" h="120101">
                  <a:moveTo>
                    <a:pt x="115896" y="8333"/>
                  </a:moveTo>
                  <a:lnTo>
                    <a:pt x="78418" y="0"/>
                  </a:lnTo>
                  <a:lnTo>
                    <a:pt x="54786" y="1120"/>
                  </a:lnTo>
                  <a:lnTo>
                    <a:pt x="32584" y="9417"/>
                  </a:lnTo>
                  <a:lnTo>
                    <a:pt x="5943" y="32831"/>
                  </a:lnTo>
                  <a:lnTo>
                    <a:pt x="1650" y="42213"/>
                  </a:lnTo>
                  <a:lnTo>
                    <a:pt x="0" y="61995"/>
                  </a:lnTo>
                  <a:lnTo>
                    <a:pt x="6285" y="79366"/>
                  </a:lnTo>
                  <a:lnTo>
                    <a:pt x="29384" y="109582"/>
                  </a:lnTo>
                  <a:lnTo>
                    <a:pt x="48980" y="117674"/>
                  </a:lnTo>
                  <a:lnTo>
                    <a:pt x="72118" y="120100"/>
                  </a:lnTo>
                  <a:lnTo>
                    <a:pt x="94099" y="117279"/>
                  </a:lnTo>
                  <a:lnTo>
                    <a:pt x="126205" y="103525"/>
                  </a:lnTo>
                  <a:lnTo>
                    <a:pt x="152356" y="84631"/>
                  </a:lnTo>
                  <a:lnTo>
                    <a:pt x="156580" y="75576"/>
                  </a:lnTo>
                  <a:lnTo>
                    <a:pt x="158154" y="53037"/>
                  </a:lnTo>
                  <a:lnTo>
                    <a:pt x="151835" y="33661"/>
                  </a:lnTo>
                  <a:lnTo>
                    <a:pt x="136953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34451" y="2790051"/>
              <a:ext cx="113778" cy="242157"/>
            </a:xfrm>
            <a:custGeom>
              <a:avLst/>
              <a:gdLst/>
              <a:ahLst/>
              <a:cxnLst/>
              <a:rect l="0" t="0" r="0" b="0"/>
              <a:pathLst>
                <a:path w="113778" h="242157">
                  <a:moveTo>
                    <a:pt x="40077" y="242156"/>
                  </a:moveTo>
                  <a:lnTo>
                    <a:pt x="31744" y="204678"/>
                  </a:lnTo>
                  <a:lnTo>
                    <a:pt x="21432" y="148010"/>
                  </a:lnTo>
                  <a:lnTo>
                    <a:pt x="4838" y="94837"/>
                  </a:lnTo>
                  <a:lnTo>
                    <a:pt x="0" y="57606"/>
                  </a:lnTo>
                  <a:lnTo>
                    <a:pt x="5108" y="33792"/>
                  </a:lnTo>
                  <a:lnTo>
                    <a:pt x="9745" y="22528"/>
                  </a:lnTo>
                  <a:lnTo>
                    <a:pt x="17516" y="15019"/>
                  </a:lnTo>
                  <a:lnTo>
                    <a:pt x="38629" y="6675"/>
                  </a:lnTo>
                  <a:lnTo>
                    <a:pt x="94623" y="880"/>
                  </a:lnTo>
                  <a:lnTo>
                    <a:pt x="1137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11357" y="291639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76137" y="2941439"/>
              <a:ext cx="203760" cy="137344"/>
            </a:xfrm>
            <a:custGeom>
              <a:avLst/>
              <a:gdLst/>
              <a:ahLst/>
              <a:cxnLst/>
              <a:rect l="0" t="0" r="0" b="0"/>
              <a:pathLst>
                <a:path w="203760" h="137344">
                  <a:moveTo>
                    <a:pt x="119531" y="48654"/>
                  </a:moveTo>
                  <a:lnTo>
                    <a:pt x="109956" y="24608"/>
                  </a:lnTo>
                  <a:lnTo>
                    <a:pt x="99288" y="10281"/>
                  </a:lnTo>
                  <a:lnTo>
                    <a:pt x="80508" y="2353"/>
                  </a:lnTo>
                  <a:lnTo>
                    <a:pt x="57734" y="0"/>
                  </a:lnTo>
                  <a:lnTo>
                    <a:pt x="35914" y="2853"/>
                  </a:lnTo>
                  <a:lnTo>
                    <a:pt x="27521" y="7592"/>
                  </a:lnTo>
                  <a:lnTo>
                    <a:pt x="15077" y="22215"/>
                  </a:lnTo>
                  <a:lnTo>
                    <a:pt x="1494" y="50179"/>
                  </a:lnTo>
                  <a:lnTo>
                    <a:pt x="0" y="73508"/>
                  </a:lnTo>
                  <a:lnTo>
                    <a:pt x="4405" y="98305"/>
                  </a:lnTo>
                  <a:lnTo>
                    <a:pt x="14162" y="121024"/>
                  </a:lnTo>
                  <a:lnTo>
                    <a:pt x="22379" y="128486"/>
                  </a:lnTo>
                  <a:lnTo>
                    <a:pt x="43987" y="136777"/>
                  </a:lnTo>
                  <a:lnTo>
                    <a:pt x="66068" y="137343"/>
                  </a:lnTo>
                  <a:lnTo>
                    <a:pt x="76871" y="135856"/>
                  </a:lnTo>
                  <a:lnTo>
                    <a:pt x="95112" y="124845"/>
                  </a:lnTo>
                  <a:lnTo>
                    <a:pt x="109848" y="108253"/>
                  </a:lnTo>
                  <a:lnTo>
                    <a:pt x="120297" y="89180"/>
                  </a:lnTo>
                  <a:lnTo>
                    <a:pt x="125891" y="85030"/>
                  </a:lnTo>
                  <a:lnTo>
                    <a:pt x="131959" y="84603"/>
                  </a:lnTo>
                  <a:lnTo>
                    <a:pt x="144942" y="90368"/>
                  </a:lnTo>
                  <a:lnTo>
                    <a:pt x="166575" y="104427"/>
                  </a:lnTo>
                  <a:lnTo>
                    <a:pt x="203759" y="111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15984" y="2926922"/>
              <a:ext cx="132411" cy="132762"/>
            </a:xfrm>
            <a:custGeom>
              <a:avLst/>
              <a:gdLst/>
              <a:ahLst/>
              <a:cxnLst/>
              <a:rect l="0" t="0" r="0" b="0"/>
              <a:pathLst>
                <a:path w="132411" h="132762">
                  <a:moveTo>
                    <a:pt x="121882" y="0"/>
                  </a:moveTo>
                  <a:lnTo>
                    <a:pt x="63265" y="5589"/>
                  </a:lnTo>
                  <a:lnTo>
                    <a:pt x="42797" y="14572"/>
                  </a:lnTo>
                  <a:lnTo>
                    <a:pt x="10593" y="39403"/>
                  </a:lnTo>
                  <a:lnTo>
                    <a:pt x="2230" y="59237"/>
                  </a:lnTo>
                  <a:lnTo>
                    <a:pt x="0" y="71076"/>
                  </a:lnTo>
                  <a:lnTo>
                    <a:pt x="852" y="81309"/>
                  </a:lnTo>
                  <a:lnTo>
                    <a:pt x="8039" y="98918"/>
                  </a:lnTo>
                  <a:lnTo>
                    <a:pt x="30829" y="121986"/>
                  </a:lnTo>
                  <a:lnTo>
                    <a:pt x="52947" y="130255"/>
                  </a:lnTo>
                  <a:lnTo>
                    <a:pt x="77206" y="132761"/>
                  </a:lnTo>
                  <a:lnTo>
                    <a:pt x="13241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32622" y="2969036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3875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32622" y="2884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37907" y="2926922"/>
              <a:ext cx="126343" cy="150394"/>
            </a:xfrm>
            <a:custGeom>
              <a:avLst/>
              <a:gdLst/>
              <a:ahLst/>
              <a:cxnLst/>
              <a:rect l="0" t="0" r="0" b="0"/>
              <a:pathLst>
                <a:path w="126343" h="150394">
                  <a:moveTo>
                    <a:pt x="0" y="84228"/>
                  </a:moveTo>
                  <a:lnTo>
                    <a:pt x="42662" y="138343"/>
                  </a:lnTo>
                  <a:lnTo>
                    <a:pt x="49498" y="148380"/>
                  </a:lnTo>
                  <a:lnTo>
                    <a:pt x="54056" y="150393"/>
                  </a:lnTo>
                  <a:lnTo>
                    <a:pt x="57094" y="147055"/>
                  </a:lnTo>
                  <a:lnTo>
                    <a:pt x="59119" y="140151"/>
                  </a:lnTo>
                  <a:lnTo>
                    <a:pt x="58130" y="133208"/>
                  </a:lnTo>
                  <a:lnTo>
                    <a:pt x="36593" y="81658"/>
                  </a:lnTo>
                  <a:lnTo>
                    <a:pt x="33811" y="56960"/>
                  </a:lnTo>
                  <a:lnTo>
                    <a:pt x="38814" y="36624"/>
                  </a:lnTo>
                  <a:lnTo>
                    <a:pt x="43423" y="27925"/>
                  </a:lnTo>
                  <a:lnTo>
                    <a:pt x="57904" y="15141"/>
                  </a:lnTo>
                  <a:lnTo>
                    <a:pt x="77208" y="67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55292" y="2931213"/>
              <a:ext cx="151113" cy="138952"/>
            </a:xfrm>
            <a:custGeom>
              <a:avLst/>
              <a:gdLst/>
              <a:ahLst/>
              <a:cxnLst/>
              <a:rect l="0" t="0" r="0" b="0"/>
              <a:pathLst>
                <a:path w="151113" h="138952">
                  <a:moveTo>
                    <a:pt x="98469" y="16766"/>
                  </a:moveTo>
                  <a:lnTo>
                    <a:pt x="87291" y="5587"/>
                  </a:lnTo>
                  <a:lnTo>
                    <a:pt x="66205" y="99"/>
                  </a:lnTo>
                  <a:lnTo>
                    <a:pt x="39676" y="0"/>
                  </a:lnTo>
                  <a:lnTo>
                    <a:pt x="16187" y="7755"/>
                  </a:lnTo>
                  <a:lnTo>
                    <a:pt x="8520" y="15438"/>
                  </a:lnTo>
                  <a:lnTo>
                    <a:pt x="0" y="36453"/>
                  </a:lnTo>
                  <a:lnTo>
                    <a:pt x="793" y="74592"/>
                  </a:lnTo>
                  <a:lnTo>
                    <a:pt x="11774" y="95499"/>
                  </a:lnTo>
                  <a:lnTo>
                    <a:pt x="47419" y="127984"/>
                  </a:lnTo>
                  <a:lnTo>
                    <a:pt x="70711" y="136386"/>
                  </a:lnTo>
                  <a:lnTo>
                    <a:pt x="96661" y="138951"/>
                  </a:lnTo>
                  <a:lnTo>
                    <a:pt x="151112" y="132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37989" y="2821637"/>
              <a:ext cx="326385" cy="281376"/>
            </a:xfrm>
            <a:custGeom>
              <a:avLst/>
              <a:gdLst/>
              <a:ahLst/>
              <a:cxnLst/>
              <a:rect l="0" t="0" r="0" b="0"/>
              <a:pathLst>
                <a:path w="326385" h="281376">
                  <a:moveTo>
                    <a:pt x="0" y="0"/>
                  </a:moveTo>
                  <a:lnTo>
                    <a:pt x="14655" y="58617"/>
                  </a:lnTo>
                  <a:lnTo>
                    <a:pt x="28198" y="120027"/>
                  </a:lnTo>
                  <a:lnTo>
                    <a:pt x="42138" y="178430"/>
                  </a:lnTo>
                  <a:lnTo>
                    <a:pt x="56157" y="229438"/>
                  </a:lnTo>
                  <a:lnTo>
                    <a:pt x="59665" y="233677"/>
                  </a:lnTo>
                  <a:lnTo>
                    <a:pt x="63174" y="232994"/>
                  </a:lnTo>
                  <a:lnTo>
                    <a:pt x="70191" y="222876"/>
                  </a:lnTo>
                  <a:lnTo>
                    <a:pt x="83059" y="198618"/>
                  </a:lnTo>
                  <a:lnTo>
                    <a:pt x="108059" y="177263"/>
                  </a:lnTo>
                  <a:lnTo>
                    <a:pt x="168700" y="151373"/>
                  </a:lnTo>
                  <a:lnTo>
                    <a:pt x="198944" y="139348"/>
                  </a:lnTo>
                  <a:lnTo>
                    <a:pt x="215542" y="127833"/>
                  </a:lnTo>
                  <a:lnTo>
                    <a:pt x="218564" y="120317"/>
                  </a:lnTo>
                  <a:lnTo>
                    <a:pt x="218239" y="111797"/>
                  </a:lnTo>
                  <a:lnTo>
                    <a:pt x="215683" y="102607"/>
                  </a:lnTo>
                  <a:lnTo>
                    <a:pt x="209299" y="96481"/>
                  </a:lnTo>
                  <a:lnTo>
                    <a:pt x="189728" y="89674"/>
                  </a:lnTo>
                  <a:lnTo>
                    <a:pt x="157992" y="91431"/>
                  </a:lnTo>
                  <a:lnTo>
                    <a:pt x="140019" y="99518"/>
                  </a:lnTo>
                  <a:lnTo>
                    <a:pt x="124232" y="112080"/>
                  </a:lnTo>
                  <a:lnTo>
                    <a:pt x="109417" y="129362"/>
                  </a:lnTo>
                  <a:lnTo>
                    <a:pt x="105700" y="140054"/>
                  </a:lnTo>
                  <a:lnTo>
                    <a:pt x="104690" y="164411"/>
                  </a:lnTo>
                  <a:lnTo>
                    <a:pt x="110698" y="198843"/>
                  </a:lnTo>
                  <a:lnTo>
                    <a:pt x="125476" y="225683"/>
                  </a:lnTo>
                  <a:lnTo>
                    <a:pt x="141165" y="237954"/>
                  </a:lnTo>
                  <a:lnTo>
                    <a:pt x="200419" y="271177"/>
                  </a:lnTo>
                  <a:lnTo>
                    <a:pt x="223606" y="278450"/>
                  </a:lnTo>
                  <a:lnTo>
                    <a:pt x="267205" y="281375"/>
                  </a:lnTo>
                  <a:lnTo>
                    <a:pt x="32638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Oval 122"/>
          <p:cNvSpPr/>
          <p:nvPr/>
        </p:nvSpPr>
        <p:spPr>
          <a:xfrm>
            <a:off x="3024251" y="3508501"/>
            <a:ext cx="2732278" cy="2732278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4314006" y="4797780"/>
            <a:ext cx="88718" cy="79153"/>
          </a:xfrm>
          <a:custGeom>
            <a:avLst/>
            <a:gdLst/>
            <a:ahLst/>
            <a:cxnLst/>
            <a:rect l="0" t="0" r="0" b="0"/>
            <a:pathLst>
              <a:path w="88718" h="79153">
                <a:moveTo>
                  <a:pt x="34263" y="45329"/>
                </a:moveTo>
                <a:lnTo>
                  <a:pt x="23085" y="56507"/>
                </a:lnTo>
                <a:lnTo>
                  <a:pt x="24471" y="58630"/>
                </a:lnTo>
                <a:lnTo>
                  <a:pt x="38490" y="57869"/>
                </a:lnTo>
                <a:lnTo>
                  <a:pt x="42930" y="53689"/>
                </a:lnTo>
                <a:lnTo>
                  <a:pt x="44720" y="47393"/>
                </a:lnTo>
                <a:lnTo>
                  <a:pt x="44744" y="39686"/>
                </a:lnTo>
                <a:lnTo>
                  <a:pt x="41251" y="33378"/>
                </a:lnTo>
                <a:lnTo>
                  <a:pt x="28010" y="23250"/>
                </a:lnTo>
                <a:lnTo>
                  <a:pt x="21906" y="23590"/>
                </a:lnTo>
                <a:lnTo>
                  <a:pt x="16666" y="27327"/>
                </a:lnTo>
                <a:lnTo>
                  <a:pt x="12003" y="33327"/>
                </a:lnTo>
                <a:lnTo>
                  <a:pt x="11235" y="40837"/>
                </a:lnTo>
                <a:lnTo>
                  <a:pt x="16619" y="58540"/>
                </a:lnTo>
                <a:lnTo>
                  <a:pt x="22501" y="63495"/>
                </a:lnTo>
                <a:lnTo>
                  <a:pt x="29931" y="65628"/>
                </a:lnTo>
                <a:lnTo>
                  <a:pt x="38394" y="65880"/>
                </a:lnTo>
                <a:lnTo>
                  <a:pt x="54037" y="59922"/>
                </a:lnTo>
                <a:lnTo>
                  <a:pt x="61483" y="55057"/>
                </a:lnTo>
                <a:lnTo>
                  <a:pt x="65278" y="48305"/>
                </a:lnTo>
                <a:lnTo>
                  <a:pt x="66375" y="31444"/>
                </a:lnTo>
                <a:lnTo>
                  <a:pt x="62690" y="24374"/>
                </a:lnTo>
                <a:lnTo>
                  <a:pt x="49237" y="13398"/>
                </a:lnTo>
                <a:lnTo>
                  <a:pt x="31559" y="10860"/>
                </a:lnTo>
                <a:lnTo>
                  <a:pt x="21932" y="11821"/>
                </a:lnTo>
                <a:lnTo>
                  <a:pt x="14344" y="15971"/>
                </a:lnTo>
                <a:lnTo>
                  <a:pt x="2794" y="29941"/>
                </a:lnTo>
                <a:lnTo>
                  <a:pt x="0" y="47848"/>
                </a:lnTo>
                <a:lnTo>
                  <a:pt x="893" y="57537"/>
                </a:lnTo>
                <a:lnTo>
                  <a:pt x="4997" y="65166"/>
                </a:lnTo>
                <a:lnTo>
                  <a:pt x="18916" y="76762"/>
                </a:lnTo>
                <a:lnTo>
                  <a:pt x="27541" y="79152"/>
                </a:lnTo>
                <a:lnTo>
                  <a:pt x="46484" y="78689"/>
                </a:lnTo>
                <a:lnTo>
                  <a:pt x="63481" y="71464"/>
                </a:lnTo>
                <a:lnTo>
                  <a:pt x="71289" y="66261"/>
                </a:lnTo>
                <a:lnTo>
                  <a:pt x="83084" y="51122"/>
                </a:lnTo>
                <a:lnTo>
                  <a:pt x="87867" y="42172"/>
                </a:lnTo>
                <a:lnTo>
                  <a:pt x="88717" y="33866"/>
                </a:lnTo>
                <a:lnTo>
                  <a:pt x="83421" y="18397"/>
                </a:lnTo>
                <a:lnTo>
                  <a:pt x="70149" y="6843"/>
                </a:lnTo>
                <a:lnTo>
                  <a:pt x="61697" y="2124"/>
                </a:lnTo>
                <a:lnTo>
                  <a:pt x="42946" y="0"/>
                </a:lnTo>
                <a:lnTo>
                  <a:pt x="13206" y="32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4140591" y="4951321"/>
            <a:ext cx="173335" cy="213709"/>
          </a:xfrm>
          <a:custGeom>
            <a:avLst/>
            <a:gdLst/>
            <a:ahLst/>
            <a:cxnLst/>
            <a:rect l="0" t="0" r="0" b="0"/>
            <a:pathLst>
              <a:path w="173335" h="213709">
                <a:moveTo>
                  <a:pt x="123450" y="18129"/>
                </a:moveTo>
                <a:lnTo>
                  <a:pt x="112272" y="6951"/>
                </a:lnTo>
                <a:lnTo>
                  <a:pt x="94305" y="1463"/>
                </a:lnTo>
                <a:lnTo>
                  <a:pt x="82963" y="0"/>
                </a:lnTo>
                <a:lnTo>
                  <a:pt x="61002" y="4612"/>
                </a:lnTo>
                <a:lnTo>
                  <a:pt x="40713" y="15632"/>
                </a:lnTo>
                <a:lnTo>
                  <a:pt x="17307" y="41566"/>
                </a:lnTo>
                <a:lnTo>
                  <a:pt x="6865" y="61301"/>
                </a:lnTo>
                <a:lnTo>
                  <a:pt x="0" y="97732"/>
                </a:lnTo>
                <a:lnTo>
                  <a:pt x="6085" y="150793"/>
                </a:lnTo>
                <a:lnTo>
                  <a:pt x="12016" y="174187"/>
                </a:lnTo>
                <a:lnTo>
                  <a:pt x="24791" y="193163"/>
                </a:lnTo>
                <a:lnTo>
                  <a:pt x="33111" y="201499"/>
                </a:lnTo>
                <a:lnTo>
                  <a:pt x="54833" y="210761"/>
                </a:lnTo>
                <a:lnTo>
                  <a:pt x="78916" y="213708"/>
                </a:lnTo>
                <a:lnTo>
                  <a:pt x="101317" y="211118"/>
                </a:lnTo>
                <a:lnTo>
                  <a:pt x="119852" y="202948"/>
                </a:lnTo>
                <a:lnTo>
                  <a:pt x="150816" y="178639"/>
                </a:lnTo>
                <a:lnTo>
                  <a:pt x="166784" y="152646"/>
                </a:lnTo>
                <a:lnTo>
                  <a:pt x="173334" y="117127"/>
                </a:lnTo>
                <a:lnTo>
                  <a:pt x="169686" y="82557"/>
                </a:lnTo>
                <a:lnTo>
                  <a:pt x="161157" y="63921"/>
                </a:lnTo>
                <a:lnTo>
                  <a:pt x="112922" y="76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6" name="Straight Connector 125"/>
          <p:cNvCxnSpPr/>
          <p:nvPr/>
        </p:nvCxnSpPr>
        <p:spPr>
          <a:xfrm>
            <a:off x="3906011" y="3611245"/>
            <a:ext cx="1610868" cy="5264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4337684" y="4148201"/>
            <a:ext cx="1158241" cy="20741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 flipV="1">
            <a:off x="3084829" y="4527296"/>
            <a:ext cx="1231900" cy="17161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V="1">
            <a:off x="3084829" y="3621785"/>
            <a:ext cx="810768" cy="8949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oup 131"/>
          <p:cNvGrpSpPr/>
          <p:nvPr/>
        </p:nvGrpSpPr>
        <p:grpSpPr>
          <a:xfrm>
            <a:off x="3785945" y="3327005"/>
            <a:ext cx="141185" cy="242156"/>
            <a:chOff x="3785945" y="3327005"/>
            <a:chExt cx="141185" cy="242156"/>
          </a:xfrm>
        </p:grpSpPr>
        <p:sp>
          <p:nvSpPr>
            <p:cNvPr id="130" name="Freeform 129"/>
            <p:cNvSpPr/>
            <p:nvPr/>
          </p:nvSpPr>
          <p:spPr>
            <a:xfrm>
              <a:off x="3785945" y="3327005"/>
              <a:ext cx="120128" cy="242156"/>
            </a:xfrm>
            <a:custGeom>
              <a:avLst/>
              <a:gdLst/>
              <a:ahLst/>
              <a:cxnLst/>
              <a:rect l="0" t="0" r="0" b="0"/>
              <a:pathLst>
                <a:path w="120128" h="242156">
                  <a:moveTo>
                    <a:pt x="35899" y="242155"/>
                  </a:moveTo>
                  <a:lnTo>
                    <a:pt x="30310" y="183538"/>
                  </a:lnTo>
                  <a:lnTo>
                    <a:pt x="17941" y="130534"/>
                  </a:lnTo>
                  <a:lnTo>
                    <a:pt x="750" y="74252"/>
                  </a:lnTo>
                  <a:lnTo>
                    <a:pt x="0" y="52888"/>
                  </a:lnTo>
                  <a:lnTo>
                    <a:pt x="1438" y="42278"/>
                  </a:lnTo>
                  <a:lnTo>
                    <a:pt x="7076" y="34034"/>
                  </a:lnTo>
                  <a:lnTo>
                    <a:pt x="25818" y="21755"/>
                  </a:lnTo>
                  <a:lnTo>
                    <a:pt x="86405" y="8887"/>
                  </a:lnTo>
                  <a:lnTo>
                    <a:pt x="1201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21844" y="341123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659934" y="4400911"/>
            <a:ext cx="172232" cy="309233"/>
            <a:chOff x="2659934" y="4400911"/>
            <a:chExt cx="172232" cy="309233"/>
          </a:xfrm>
        </p:grpSpPr>
        <p:sp>
          <p:nvSpPr>
            <p:cNvPr id="133" name="Freeform 132"/>
            <p:cNvSpPr/>
            <p:nvPr/>
          </p:nvSpPr>
          <p:spPr>
            <a:xfrm>
              <a:off x="2659934" y="4400911"/>
              <a:ext cx="172232" cy="309233"/>
            </a:xfrm>
            <a:custGeom>
              <a:avLst/>
              <a:gdLst/>
              <a:ahLst/>
              <a:cxnLst/>
              <a:rect l="0" t="0" r="0" b="0"/>
              <a:pathLst>
                <a:path w="172232" h="309233">
                  <a:moveTo>
                    <a:pt x="140646" y="0"/>
                  </a:moveTo>
                  <a:lnTo>
                    <a:pt x="78366" y="16789"/>
                  </a:lnTo>
                  <a:lnTo>
                    <a:pt x="16039" y="26085"/>
                  </a:lnTo>
                  <a:lnTo>
                    <a:pt x="8441" y="32598"/>
                  </a:lnTo>
                  <a:lnTo>
                    <a:pt x="0" y="52313"/>
                  </a:lnTo>
                  <a:lnTo>
                    <a:pt x="837" y="89720"/>
                  </a:lnTo>
                  <a:lnTo>
                    <a:pt x="10431" y="144282"/>
                  </a:lnTo>
                  <a:lnTo>
                    <a:pt x="13539" y="200119"/>
                  </a:lnTo>
                  <a:lnTo>
                    <a:pt x="21439" y="263007"/>
                  </a:lnTo>
                  <a:lnTo>
                    <a:pt x="23324" y="289248"/>
                  </a:lnTo>
                  <a:lnTo>
                    <a:pt x="28506" y="298117"/>
                  </a:lnTo>
                  <a:lnTo>
                    <a:pt x="36640" y="304030"/>
                  </a:lnTo>
                  <a:lnTo>
                    <a:pt x="46742" y="307972"/>
                  </a:lnTo>
                  <a:lnTo>
                    <a:pt x="67326" y="309232"/>
                  </a:lnTo>
                  <a:lnTo>
                    <a:pt x="120809" y="298606"/>
                  </a:lnTo>
                  <a:lnTo>
                    <a:pt x="17223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84766" y="4516725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55719" y="15641"/>
                  </a:lnTo>
                  <a:lnTo>
                    <a:pt x="30548" y="263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5624976" y="3908836"/>
            <a:ext cx="228869" cy="253008"/>
          </a:xfrm>
          <a:custGeom>
            <a:avLst/>
            <a:gdLst/>
            <a:ahLst/>
            <a:cxnLst/>
            <a:rect l="0" t="0" r="0" b="0"/>
            <a:pathLst>
              <a:path w="228869" h="253008">
                <a:moveTo>
                  <a:pt x="165697" y="39350"/>
                </a:moveTo>
                <a:lnTo>
                  <a:pt x="160108" y="22582"/>
                </a:lnTo>
                <a:lnTo>
                  <a:pt x="148006" y="11231"/>
                </a:lnTo>
                <a:lnTo>
                  <a:pt x="129758" y="3456"/>
                </a:lnTo>
                <a:lnTo>
                  <a:pt x="106051" y="0"/>
                </a:lnTo>
                <a:lnTo>
                  <a:pt x="83036" y="4704"/>
                </a:lnTo>
                <a:lnTo>
                  <a:pt x="53468" y="20506"/>
                </a:lnTo>
                <a:lnTo>
                  <a:pt x="22516" y="46806"/>
                </a:lnTo>
                <a:lnTo>
                  <a:pt x="6550" y="73145"/>
                </a:lnTo>
                <a:lnTo>
                  <a:pt x="0" y="108765"/>
                </a:lnTo>
                <a:lnTo>
                  <a:pt x="6192" y="154317"/>
                </a:lnTo>
                <a:lnTo>
                  <a:pt x="21799" y="197111"/>
                </a:lnTo>
                <a:lnTo>
                  <a:pt x="47066" y="233770"/>
                </a:lnTo>
                <a:lnTo>
                  <a:pt x="73226" y="250724"/>
                </a:lnTo>
                <a:lnTo>
                  <a:pt x="93014" y="253007"/>
                </a:lnTo>
                <a:lnTo>
                  <a:pt x="113506" y="248952"/>
                </a:lnTo>
                <a:lnTo>
                  <a:pt x="143604" y="233516"/>
                </a:lnTo>
                <a:lnTo>
                  <a:pt x="160168" y="220792"/>
                </a:lnTo>
                <a:lnTo>
                  <a:pt x="177057" y="194886"/>
                </a:lnTo>
                <a:lnTo>
                  <a:pt x="179325" y="175158"/>
                </a:lnTo>
                <a:lnTo>
                  <a:pt x="178292" y="164983"/>
                </a:lnTo>
                <a:lnTo>
                  <a:pt x="174094" y="157031"/>
                </a:lnTo>
                <a:lnTo>
                  <a:pt x="160070" y="145075"/>
                </a:lnTo>
                <a:lnTo>
                  <a:pt x="126855" y="137356"/>
                </a:lnTo>
                <a:lnTo>
                  <a:pt x="122255" y="137443"/>
                </a:lnTo>
                <a:lnTo>
                  <a:pt x="122698" y="138670"/>
                </a:lnTo>
                <a:lnTo>
                  <a:pt x="126502" y="140659"/>
                </a:lnTo>
                <a:lnTo>
                  <a:pt x="140088" y="139748"/>
                </a:lnTo>
                <a:lnTo>
                  <a:pt x="203021" y="131483"/>
                </a:lnTo>
                <a:lnTo>
                  <a:pt x="228868" y="1235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4306155" y="6296041"/>
            <a:ext cx="242157" cy="157929"/>
            <a:chOff x="4306155" y="6296041"/>
            <a:chExt cx="242157" cy="157929"/>
          </a:xfrm>
        </p:grpSpPr>
        <p:sp>
          <p:nvSpPr>
            <p:cNvPr id="137" name="Freeform 136"/>
            <p:cNvSpPr/>
            <p:nvPr/>
          </p:nvSpPr>
          <p:spPr>
            <a:xfrm>
              <a:off x="4337741" y="6359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06155" y="6359212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49498" y="59593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400911" y="6296041"/>
              <a:ext cx="147401" cy="105286"/>
            </a:xfrm>
            <a:custGeom>
              <a:avLst/>
              <a:gdLst/>
              <a:ahLst/>
              <a:cxnLst/>
              <a:rect l="0" t="0" r="0" b="0"/>
              <a:pathLst>
                <a:path w="147401" h="105286">
                  <a:moveTo>
                    <a:pt x="0" y="0"/>
                  </a:moveTo>
                  <a:lnTo>
                    <a:pt x="60874" y="42662"/>
                  </a:lnTo>
                  <a:lnTo>
                    <a:pt x="121235" y="91279"/>
                  </a:lnTo>
                  <a:lnTo>
                    <a:pt x="1474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90383" y="6380269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39124" y="9575"/>
                  </a:lnTo>
                  <a:lnTo>
                    <a:pt x="13751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5401119" y="4106114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3" name="Straight Connector 142"/>
          <p:cNvCxnSpPr/>
          <p:nvPr/>
        </p:nvCxnSpPr>
        <p:spPr>
          <a:xfrm flipH="1">
            <a:off x="3211195" y="4106164"/>
            <a:ext cx="2284730" cy="14423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Group 152"/>
          <p:cNvGrpSpPr/>
          <p:nvPr/>
        </p:nvGrpSpPr>
        <p:grpSpPr>
          <a:xfrm>
            <a:off x="6817952" y="3750761"/>
            <a:ext cx="1036308" cy="344825"/>
            <a:chOff x="6817952" y="3750761"/>
            <a:chExt cx="1036308" cy="344825"/>
          </a:xfrm>
        </p:grpSpPr>
        <p:sp>
          <p:nvSpPr>
            <p:cNvPr id="144" name="Freeform 143"/>
            <p:cNvSpPr/>
            <p:nvPr/>
          </p:nvSpPr>
          <p:spPr>
            <a:xfrm>
              <a:off x="6817952" y="3779730"/>
              <a:ext cx="194028" cy="294728"/>
            </a:xfrm>
            <a:custGeom>
              <a:avLst/>
              <a:gdLst/>
              <a:ahLst/>
              <a:cxnLst/>
              <a:rect l="0" t="0" r="0" b="0"/>
              <a:pathLst>
                <a:path w="194028" h="294728">
                  <a:moveTo>
                    <a:pt x="36100" y="0"/>
                  </a:moveTo>
                  <a:lnTo>
                    <a:pt x="32980" y="42692"/>
                  </a:lnTo>
                  <a:lnTo>
                    <a:pt x="27034" y="95521"/>
                  </a:lnTo>
                  <a:lnTo>
                    <a:pt x="17455" y="147810"/>
                  </a:lnTo>
                  <a:lnTo>
                    <a:pt x="7417" y="208918"/>
                  </a:lnTo>
                  <a:lnTo>
                    <a:pt x="0" y="270967"/>
                  </a:lnTo>
                  <a:lnTo>
                    <a:pt x="6798" y="288496"/>
                  </a:lnTo>
                  <a:lnTo>
                    <a:pt x="13055" y="292936"/>
                  </a:lnTo>
                  <a:lnTo>
                    <a:pt x="20737" y="294727"/>
                  </a:lnTo>
                  <a:lnTo>
                    <a:pt x="48315" y="291657"/>
                  </a:lnTo>
                  <a:lnTo>
                    <a:pt x="107898" y="285242"/>
                  </a:lnTo>
                  <a:lnTo>
                    <a:pt x="171102" y="278809"/>
                  </a:lnTo>
                  <a:lnTo>
                    <a:pt x="19402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43523" y="389554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20449" y="12724"/>
                  </a:lnTo>
                  <a:lnTo>
                    <a:pt x="69026" y="5372"/>
                  </a:lnTo>
                  <a:lnTo>
                    <a:pt x="12325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885637" y="375867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20367" y="1464"/>
                  </a:lnTo>
                  <a:lnTo>
                    <a:pt x="66194" y="289"/>
                  </a:lnTo>
                  <a:lnTo>
                    <a:pt x="1979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17698" y="3750761"/>
              <a:ext cx="178552" cy="313240"/>
            </a:xfrm>
            <a:custGeom>
              <a:avLst/>
              <a:gdLst/>
              <a:ahLst/>
              <a:cxnLst/>
              <a:rect l="0" t="0" r="0" b="0"/>
              <a:pathLst>
                <a:path w="178552" h="313240">
                  <a:moveTo>
                    <a:pt x="10094" y="313239"/>
                  </a:moveTo>
                  <a:lnTo>
                    <a:pt x="10094" y="259095"/>
                  </a:lnTo>
                  <a:lnTo>
                    <a:pt x="10094" y="204147"/>
                  </a:lnTo>
                  <a:lnTo>
                    <a:pt x="8925" y="149404"/>
                  </a:lnTo>
                  <a:lnTo>
                    <a:pt x="1030" y="87159"/>
                  </a:lnTo>
                  <a:lnTo>
                    <a:pt x="0" y="46081"/>
                  </a:lnTo>
                  <a:lnTo>
                    <a:pt x="3365" y="35697"/>
                  </a:lnTo>
                  <a:lnTo>
                    <a:pt x="16462" y="21041"/>
                  </a:lnTo>
                  <a:lnTo>
                    <a:pt x="43567" y="6213"/>
                  </a:lnTo>
                  <a:lnTo>
                    <a:pt x="79414" y="0"/>
                  </a:lnTo>
                  <a:lnTo>
                    <a:pt x="138979" y="6062"/>
                  </a:lnTo>
                  <a:lnTo>
                    <a:pt x="178551" y="7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148849" y="3927129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339567" y="3775817"/>
              <a:ext cx="230423" cy="293884"/>
            </a:xfrm>
            <a:custGeom>
              <a:avLst/>
              <a:gdLst/>
              <a:ahLst/>
              <a:cxnLst/>
              <a:rect l="0" t="0" r="0" b="0"/>
              <a:pathLst>
                <a:path w="230423" h="293884">
                  <a:moveTo>
                    <a:pt x="188309" y="24970"/>
                  </a:moveTo>
                  <a:lnTo>
                    <a:pt x="170328" y="9329"/>
                  </a:lnTo>
                  <a:lnTo>
                    <a:pt x="153411" y="1251"/>
                  </a:lnTo>
                  <a:lnTo>
                    <a:pt x="134194" y="0"/>
                  </a:lnTo>
                  <a:lnTo>
                    <a:pt x="93262" y="8729"/>
                  </a:lnTo>
                  <a:lnTo>
                    <a:pt x="67470" y="23928"/>
                  </a:lnTo>
                  <a:lnTo>
                    <a:pt x="30644" y="60000"/>
                  </a:lnTo>
                  <a:lnTo>
                    <a:pt x="17630" y="80313"/>
                  </a:lnTo>
                  <a:lnTo>
                    <a:pt x="4896" y="118057"/>
                  </a:lnTo>
                  <a:lnTo>
                    <a:pt x="0" y="172733"/>
                  </a:lnTo>
                  <a:lnTo>
                    <a:pt x="2272" y="211471"/>
                  </a:lnTo>
                  <a:lnTo>
                    <a:pt x="13520" y="256002"/>
                  </a:lnTo>
                  <a:lnTo>
                    <a:pt x="29154" y="282417"/>
                  </a:lnTo>
                  <a:lnTo>
                    <a:pt x="37752" y="287849"/>
                  </a:lnTo>
                  <a:lnTo>
                    <a:pt x="59783" y="293883"/>
                  </a:lnTo>
                  <a:lnTo>
                    <a:pt x="98494" y="291692"/>
                  </a:lnTo>
                  <a:lnTo>
                    <a:pt x="134011" y="278044"/>
                  </a:lnTo>
                  <a:lnTo>
                    <a:pt x="141582" y="269725"/>
                  </a:lnTo>
                  <a:lnTo>
                    <a:pt x="149994" y="248004"/>
                  </a:lnTo>
                  <a:lnTo>
                    <a:pt x="154729" y="209468"/>
                  </a:lnTo>
                  <a:lnTo>
                    <a:pt x="151885" y="198271"/>
                  </a:lnTo>
                  <a:lnTo>
                    <a:pt x="139364" y="179592"/>
                  </a:lnTo>
                  <a:lnTo>
                    <a:pt x="118982" y="169730"/>
                  </a:lnTo>
                  <a:lnTo>
                    <a:pt x="106996" y="167100"/>
                  </a:lnTo>
                  <a:lnTo>
                    <a:pt x="103684" y="165347"/>
                  </a:lnTo>
                  <a:lnTo>
                    <a:pt x="106156" y="164178"/>
                  </a:lnTo>
                  <a:lnTo>
                    <a:pt x="163495" y="162148"/>
                  </a:lnTo>
                  <a:lnTo>
                    <a:pt x="210486" y="161901"/>
                  </a:lnTo>
                  <a:lnTo>
                    <a:pt x="230422" y="161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22632" y="3821844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25325" y="63451"/>
                  </a:lnTo>
                  <a:lnTo>
                    <a:pt x="18780" y="121545"/>
                  </a:lnTo>
                  <a:lnTo>
                    <a:pt x="12158" y="178687"/>
                  </a:lnTo>
                  <a:lnTo>
                    <a:pt x="2410" y="23449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22673" y="380078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14798" y="56215"/>
                  </a:lnTo>
                  <a:lnTo>
                    <a:pt x="11372" y="114786"/>
                  </a:lnTo>
                  <a:lnTo>
                    <a:pt x="10696" y="171763"/>
                  </a:lnTo>
                  <a:lnTo>
                    <a:pt x="9392" y="226908"/>
                  </a:lnTo>
                  <a:lnTo>
                    <a:pt x="2202" y="26969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675274" y="3960910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2" y="0"/>
                  </a:lnTo>
                  <a:lnTo>
                    <a:pt x="71953" y="1575"/>
                  </a:lnTo>
                  <a:lnTo>
                    <a:pt x="34188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8422798" y="3874487"/>
            <a:ext cx="947565" cy="315856"/>
            <a:chOff x="8422798" y="3874487"/>
            <a:chExt cx="947565" cy="315856"/>
          </a:xfrm>
        </p:grpSpPr>
        <p:sp>
          <p:nvSpPr>
            <p:cNvPr id="154" name="Freeform 153"/>
            <p:cNvSpPr/>
            <p:nvPr/>
          </p:nvSpPr>
          <p:spPr>
            <a:xfrm>
              <a:off x="8448794" y="3990300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422798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538003" y="3931592"/>
              <a:ext cx="149729" cy="219811"/>
            </a:xfrm>
            <a:custGeom>
              <a:avLst/>
              <a:gdLst/>
              <a:ahLst/>
              <a:cxnLst/>
              <a:rect l="0" t="0" r="0" b="0"/>
              <a:pathLst>
                <a:path w="149729" h="219811">
                  <a:moveTo>
                    <a:pt x="105893" y="6066"/>
                  </a:moveTo>
                  <a:lnTo>
                    <a:pt x="73441" y="0"/>
                  </a:lnTo>
                  <a:lnTo>
                    <a:pt x="52865" y="2590"/>
                  </a:lnTo>
                  <a:lnTo>
                    <a:pt x="35142" y="10760"/>
                  </a:lnTo>
                  <a:lnTo>
                    <a:pt x="4700" y="35069"/>
                  </a:lnTo>
                  <a:lnTo>
                    <a:pt x="996" y="42949"/>
                  </a:lnTo>
                  <a:lnTo>
                    <a:pt x="0" y="61063"/>
                  </a:lnTo>
                  <a:lnTo>
                    <a:pt x="3712" y="68467"/>
                  </a:lnTo>
                  <a:lnTo>
                    <a:pt x="17196" y="79813"/>
                  </a:lnTo>
                  <a:lnTo>
                    <a:pt x="74840" y="109617"/>
                  </a:lnTo>
                  <a:lnTo>
                    <a:pt x="131936" y="150111"/>
                  </a:lnTo>
                  <a:lnTo>
                    <a:pt x="148834" y="176648"/>
                  </a:lnTo>
                  <a:lnTo>
                    <a:pt x="149728" y="185298"/>
                  </a:lnTo>
                  <a:lnTo>
                    <a:pt x="144483" y="201148"/>
                  </a:lnTo>
                  <a:lnTo>
                    <a:pt x="131232" y="212872"/>
                  </a:lnTo>
                  <a:lnTo>
                    <a:pt x="122786" y="217636"/>
                  </a:lnTo>
                  <a:lnTo>
                    <a:pt x="104043" y="219810"/>
                  </a:lnTo>
                  <a:lnTo>
                    <a:pt x="63413" y="211674"/>
                  </a:lnTo>
                  <a:lnTo>
                    <a:pt x="11137" y="185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04551" y="3968016"/>
              <a:ext cx="186828" cy="192117"/>
            </a:xfrm>
            <a:custGeom>
              <a:avLst/>
              <a:gdLst/>
              <a:ahLst/>
              <a:cxnLst/>
              <a:rect l="0" t="0" r="0" b="0"/>
              <a:pathLst>
                <a:path w="186828" h="192117">
                  <a:moveTo>
                    <a:pt x="123656" y="85455"/>
                  </a:moveTo>
                  <a:lnTo>
                    <a:pt x="123656" y="26838"/>
                  </a:lnTo>
                  <a:lnTo>
                    <a:pt x="120147" y="17132"/>
                  </a:lnTo>
                  <a:lnTo>
                    <a:pt x="106888" y="3227"/>
                  </a:lnTo>
                  <a:lnTo>
                    <a:pt x="98439" y="221"/>
                  </a:lnTo>
                  <a:lnTo>
                    <a:pt x="79693" y="0"/>
                  </a:lnTo>
                  <a:lnTo>
                    <a:pt x="62783" y="6921"/>
                  </a:lnTo>
                  <a:lnTo>
                    <a:pt x="32864" y="30428"/>
                  </a:lnTo>
                  <a:lnTo>
                    <a:pt x="17075" y="56282"/>
                  </a:lnTo>
                  <a:lnTo>
                    <a:pt x="2431" y="98800"/>
                  </a:lnTo>
                  <a:lnTo>
                    <a:pt x="0" y="142182"/>
                  </a:lnTo>
                  <a:lnTo>
                    <a:pt x="3577" y="166819"/>
                  </a:lnTo>
                  <a:lnTo>
                    <a:pt x="8508" y="175963"/>
                  </a:lnTo>
                  <a:lnTo>
                    <a:pt x="23346" y="189241"/>
                  </a:lnTo>
                  <a:lnTo>
                    <a:pt x="32216" y="192081"/>
                  </a:lnTo>
                  <a:lnTo>
                    <a:pt x="51431" y="192116"/>
                  </a:lnTo>
                  <a:lnTo>
                    <a:pt x="68549" y="185113"/>
                  </a:lnTo>
                  <a:lnTo>
                    <a:pt x="76390" y="179969"/>
                  </a:lnTo>
                  <a:lnTo>
                    <a:pt x="88221" y="164896"/>
                  </a:lnTo>
                  <a:lnTo>
                    <a:pt x="105348" y="126624"/>
                  </a:lnTo>
                  <a:lnTo>
                    <a:pt x="109112" y="123429"/>
                  </a:lnTo>
                  <a:lnTo>
                    <a:pt x="112790" y="124809"/>
                  </a:lnTo>
                  <a:lnTo>
                    <a:pt x="132688" y="146651"/>
                  </a:lnTo>
                  <a:lnTo>
                    <a:pt x="157918" y="161039"/>
                  </a:lnTo>
                  <a:lnTo>
                    <a:pt x="186827" y="169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207541" y="4016142"/>
              <a:ext cx="162822" cy="174201"/>
            </a:xfrm>
            <a:custGeom>
              <a:avLst/>
              <a:gdLst/>
              <a:ahLst/>
              <a:cxnLst/>
              <a:rect l="0" t="0" r="0" b="0"/>
              <a:pathLst>
                <a:path w="162822" h="174201">
                  <a:moveTo>
                    <a:pt x="4894" y="47858"/>
                  </a:moveTo>
                  <a:lnTo>
                    <a:pt x="13227" y="85336"/>
                  </a:lnTo>
                  <a:lnTo>
                    <a:pt x="21199" y="134984"/>
                  </a:lnTo>
                  <a:lnTo>
                    <a:pt x="20444" y="134018"/>
                  </a:lnTo>
                  <a:lnTo>
                    <a:pt x="4410" y="79959"/>
                  </a:lnTo>
                  <a:lnTo>
                    <a:pt x="0" y="58616"/>
                  </a:lnTo>
                  <a:lnTo>
                    <a:pt x="1939" y="37431"/>
                  </a:lnTo>
                  <a:lnTo>
                    <a:pt x="9820" y="19437"/>
                  </a:lnTo>
                  <a:lnTo>
                    <a:pt x="15197" y="11363"/>
                  </a:lnTo>
                  <a:lnTo>
                    <a:pt x="23461" y="5981"/>
                  </a:lnTo>
                  <a:lnTo>
                    <a:pt x="45122" y="0"/>
                  </a:lnTo>
                  <a:lnTo>
                    <a:pt x="78034" y="2222"/>
                  </a:lnTo>
                  <a:lnTo>
                    <a:pt x="96283" y="13538"/>
                  </a:lnTo>
                  <a:lnTo>
                    <a:pt x="127062" y="49397"/>
                  </a:lnTo>
                  <a:lnTo>
                    <a:pt x="142998" y="79899"/>
                  </a:lnTo>
                  <a:lnTo>
                    <a:pt x="154189" y="140479"/>
                  </a:lnTo>
                  <a:lnTo>
                    <a:pt x="162821" y="174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6569782" y="4390383"/>
            <a:ext cx="1579276" cy="352664"/>
            <a:chOff x="6569782" y="4390383"/>
            <a:chExt cx="1579276" cy="352664"/>
          </a:xfrm>
        </p:grpSpPr>
        <p:sp>
          <p:nvSpPr>
            <p:cNvPr id="160" name="Freeform 159"/>
            <p:cNvSpPr/>
            <p:nvPr/>
          </p:nvSpPr>
          <p:spPr>
            <a:xfrm>
              <a:off x="6580311" y="4485140"/>
              <a:ext cx="16306" cy="200042"/>
            </a:xfrm>
            <a:custGeom>
              <a:avLst/>
              <a:gdLst/>
              <a:ahLst/>
              <a:cxnLst/>
              <a:rect l="0" t="0" r="0" b="0"/>
              <a:pathLst>
                <a:path w="16306" h="200042">
                  <a:moveTo>
                    <a:pt x="0" y="0"/>
                  </a:moveTo>
                  <a:lnTo>
                    <a:pt x="5589" y="58616"/>
                  </a:lnTo>
                  <a:lnTo>
                    <a:pt x="10723" y="111621"/>
                  </a:lnTo>
                  <a:lnTo>
                    <a:pt x="16305" y="146156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569782" y="4400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675067" y="4455429"/>
              <a:ext cx="136872" cy="197520"/>
            </a:xfrm>
            <a:custGeom>
              <a:avLst/>
              <a:gdLst/>
              <a:ahLst/>
              <a:cxnLst/>
              <a:rect l="0" t="0" r="0" b="0"/>
              <a:pathLst>
                <a:path w="136872" h="197520">
                  <a:moveTo>
                    <a:pt x="0" y="82353"/>
                  </a:moveTo>
                  <a:lnTo>
                    <a:pt x="11453" y="136498"/>
                  </a:lnTo>
                  <a:lnTo>
                    <a:pt x="19160" y="191444"/>
                  </a:lnTo>
                  <a:lnTo>
                    <a:pt x="18622" y="197195"/>
                  </a:lnTo>
                  <a:lnTo>
                    <a:pt x="17095" y="197519"/>
                  </a:lnTo>
                  <a:lnTo>
                    <a:pt x="14906" y="194225"/>
                  </a:lnTo>
                  <a:lnTo>
                    <a:pt x="7985" y="137480"/>
                  </a:lnTo>
                  <a:lnTo>
                    <a:pt x="1578" y="87783"/>
                  </a:lnTo>
                  <a:lnTo>
                    <a:pt x="6056" y="46788"/>
                  </a:lnTo>
                  <a:lnTo>
                    <a:pt x="20382" y="10594"/>
                  </a:lnTo>
                  <a:lnTo>
                    <a:pt x="28796" y="4098"/>
                  </a:lnTo>
                  <a:lnTo>
                    <a:pt x="50623" y="0"/>
                  </a:lnTo>
                  <a:lnTo>
                    <a:pt x="72802" y="5197"/>
                  </a:lnTo>
                  <a:lnTo>
                    <a:pt x="101899" y="21278"/>
                  </a:lnTo>
                  <a:lnTo>
                    <a:pt x="116649" y="35321"/>
                  </a:lnTo>
                  <a:lnTo>
                    <a:pt x="127103" y="53261"/>
                  </a:lnTo>
                  <a:lnTo>
                    <a:pt x="134942" y="101780"/>
                  </a:lnTo>
                  <a:lnTo>
                    <a:pt x="136490" y="153304"/>
                  </a:lnTo>
                  <a:lnTo>
                    <a:pt x="136871" y="187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14115" y="4460097"/>
              <a:ext cx="174542" cy="232538"/>
            </a:xfrm>
            <a:custGeom>
              <a:avLst/>
              <a:gdLst/>
              <a:ahLst/>
              <a:cxnLst/>
              <a:rect l="0" t="0" r="0" b="0"/>
              <a:pathLst>
                <a:path w="174542" h="232538">
                  <a:moveTo>
                    <a:pt x="129450" y="46100"/>
                  </a:moveTo>
                  <a:lnTo>
                    <a:pt x="123860" y="29332"/>
                  </a:lnTo>
                  <a:lnTo>
                    <a:pt x="111758" y="17980"/>
                  </a:lnTo>
                  <a:lnTo>
                    <a:pt x="75392" y="1161"/>
                  </a:lnTo>
                  <a:lnTo>
                    <a:pt x="55121" y="0"/>
                  </a:lnTo>
                  <a:lnTo>
                    <a:pt x="35584" y="4554"/>
                  </a:lnTo>
                  <a:lnTo>
                    <a:pt x="19101" y="14377"/>
                  </a:lnTo>
                  <a:lnTo>
                    <a:pt x="7096" y="29661"/>
                  </a:lnTo>
                  <a:lnTo>
                    <a:pt x="2257" y="38650"/>
                  </a:lnTo>
                  <a:lnTo>
                    <a:pt x="0" y="57996"/>
                  </a:lnTo>
                  <a:lnTo>
                    <a:pt x="1035" y="68069"/>
                  </a:lnTo>
                  <a:lnTo>
                    <a:pt x="6405" y="74784"/>
                  </a:lnTo>
                  <a:lnTo>
                    <a:pt x="66414" y="95440"/>
                  </a:lnTo>
                  <a:lnTo>
                    <a:pt x="128291" y="117477"/>
                  </a:lnTo>
                  <a:lnTo>
                    <a:pt x="144923" y="128906"/>
                  </a:lnTo>
                  <a:lnTo>
                    <a:pt x="156994" y="144904"/>
                  </a:lnTo>
                  <a:lnTo>
                    <a:pt x="174275" y="183769"/>
                  </a:lnTo>
                  <a:lnTo>
                    <a:pt x="174541" y="192862"/>
                  </a:lnTo>
                  <a:lnTo>
                    <a:pt x="168597" y="209203"/>
                  </a:lnTo>
                  <a:lnTo>
                    <a:pt x="155038" y="221145"/>
                  </a:lnTo>
                  <a:lnTo>
                    <a:pt x="136143" y="229183"/>
                  </a:lnTo>
                  <a:lnTo>
                    <a:pt x="101537" y="232537"/>
                  </a:lnTo>
                  <a:lnTo>
                    <a:pt x="66279" y="225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31780" y="4498595"/>
              <a:ext cx="122355" cy="191401"/>
            </a:xfrm>
            <a:custGeom>
              <a:avLst/>
              <a:gdLst/>
              <a:ahLst/>
              <a:cxnLst/>
              <a:rect l="0" t="0" r="0" b="0"/>
              <a:pathLst>
                <a:path w="122355" h="191401">
                  <a:moveTo>
                    <a:pt x="122354" y="18130"/>
                  </a:moveTo>
                  <a:lnTo>
                    <a:pt x="111176" y="6952"/>
                  </a:lnTo>
                  <a:lnTo>
                    <a:pt x="93210" y="1464"/>
                  </a:lnTo>
                  <a:lnTo>
                    <a:pt x="81868" y="0"/>
                  </a:lnTo>
                  <a:lnTo>
                    <a:pt x="63027" y="4613"/>
                  </a:lnTo>
                  <a:lnTo>
                    <a:pt x="31866" y="26638"/>
                  </a:lnTo>
                  <a:lnTo>
                    <a:pt x="10275" y="52236"/>
                  </a:lnTo>
                  <a:lnTo>
                    <a:pt x="2351" y="75013"/>
                  </a:lnTo>
                  <a:lnTo>
                    <a:pt x="0" y="99563"/>
                  </a:lnTo>
                  <a:lnTo>
                    <a:pt x="2855" y="122173"/>
                  </a:lnTo>
                  <a:lnTo>
                    <a:pt x="11142" y="140800"/>
                  </a:lnTo>
                  <a:lnTo>
                    <a:pt x="35525" y="177412"/>
                  </a:lnTo>
                  <a:lnTo>
                    <a:pt x="44581" y="183980"/>
                  </a:lnTo>
                  <a:lnTo>
                    <a:pt x="67122" y="191277"/>
                  </a:lnTo>
                  <a:lnTo>
                    <a:pt x="86498" y="191400"/>
                  </a:lnTo>
                  <a:lnTo>
                    <a:pt x="111826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17306" y="4527253"/>
              <a:ext cx="94757" cy="140747"/>
            </a:xfrm>
            <a:custGeom>
              <a:avLst/>
              <a:gdLst/>
              <a:ahLst/>
              <a:cxnLst/>
              <a:rect l="0" t="0" r="0" b="0"/>
              <a:pathLst>
                <a:path w="94757" h="140747">
                  <a:moveTo>
                    <a:pt x="0" y="63172"/>
                  </a:moveTo>
                  <a:lnTo>
                    <a:pt x="27511" y="117046"/>
                  </a:lnTo>
                  <a:lnTo>
                    <a:pt x="36097" y="140746"/>
                  </a:lnTo>
                  <a:lnTo>
                    <a:pt x="17175" y="77558"/>
                  </a:lnTo>
                  <a:lnTo>
                    <a:pt x="6908" y="43258"/>
                  </a:lnTo>
                  <a:lnTo>
                    <a:pt x="8115" y="34688"/>
                  </a:lnTo>
                  <a:lnTo>
                    <a:pt x="12429" y="27805"/>
                  </a:lnTo>
                  <a:lnTo>
                    <a:pt x="26581" y="17037"/>
                  </a:lnTo>
                  <a:lnTo>
                    <a:pt x="54278" y="556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517347" y="456936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527876" y="4464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612103" y="4390383"/>
              <a:ext cx="153957" cy="315910"/>
            </a:xfrm>
            <a:custGeom>
              <a:avLst/>
              <a:gdLst/>
              <a:ahLst/>
              <a:cxnLst/>
              <a:rect l="0" t="0" r="0" b="0"/>
              <a:pathLst>
                <a:path w="153957" h="315910">
                  <a:moveTo>
                    <a:pt x="0" y="0"/>
                  </a:moveTo>
                  <a:lnTo>
                    <a:pt x="5589" y="58617"/>
                  </a:lnTo>
                  <a:lnTo>
                    <a:pt x="10723" y="120026"/>
                  </a:lnTo>
                  <a:lnTo>
                    <a:pt x="21789" y="175311"/>
                  </a:lnTo>
                  <a:lnTo>
                    <a:pt x="29650" y="225962"/>
                  </a:lnTo>
                  <a:lnTo>
                    <a:pt x="30034" y="272838"/>
                  </a:lnTo>
                  <a:lnTo>
                    <a:pt x="28212" y="273139"/>
                  </a:lnTo>
                  <a:lnTo>
                    <a:pt x="25827" y="269830"/>
                  </a:lnTo>
                  <a:lnTo>
                    <a:pt x="16881" y="242817"/>
                  </a:lnTo>
                  <a:lnTo>
                    <a:pt x="16471" y="221392"/>
                  </a:lnTo>
                  <a:lnTo>
                    <a:pt x="25740" y="179043"/>
                  </a:lnTo>
                  <a:lnTo>
                    <a:pt x="31198" y="170835"/>
                  </a:lnTo>
                  <a:lnTo>
                    <a:pt x="46621" y="158595"/>
                  </a:lnTo>
                  <a:lnTo>
                    <a:pt x="65174" y="155494"/>
                  </a:lnTo>
                  <a:lnTo>
                    <a:pt x="75036" y="156306"/>
                  </a:lnTo>
                  <a:lnTo>
                    <a:pt x="92231" y="163446"/>
                  </a:lnTo>
                  <a:lnTo>
                    <a:pt x="122334" y="187094"/>
                  </a:lnTo>
                  <a:lnTo>
                    <a:pt x="143742" y="212973"/>
                  </a:lnTo>
                  <a:lnTo>
                    <a:pt x="151623" y="235814"/>
                  </a:lnTo>
                  <a:lnTo>
                    <a:pt x="153956" y="260394"/>
                  </a:lnTo>
                  <a:lnTo>
                    <a:pt x="151093" y="283017"/>
                  </a:lnTo>
                  <a:lnTo>
                    <a:pt x="139682" y="301650"/>
                  </a:lnTo>
                  <a:lnTo>
                    <a:pt x="131726" y="309895"/>
                  </a:lnTo>
                  <a:lnTo>
                    <a:pt x="122913" y="314221"/>
                  </a:lnTo>
                  <a:lnTo>
                    <a:pt x="103761" y="315909"/>
                  </a:lnTo>
                  <a:lnTo>
                    <a:pt x="73248" y="310282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804360" y="4545807"/>
              <a:ext cx="135370" cy="181489"/>
            </a:xfrm>
            <a:custGeom>
              <a:avLst/>
              <a:gdLst/>
              <a:ahLst/>
              <a:cxnLst/>
              <a:rect l="0" t="0" r="0" b="0"/>
              <a:pathLst>
                <a:path w="135370" h="181489">
                  <a:moveTo>
                    <a:pt x="28842" y="76203"/>
                  </a:moveTo>
                  <a:lnTo>
                    <a:pt x="72804" y="99922"/>
                  </a:lnTo>
                  <a:lnTo>
                    <a:pt x="95954" y="101173"/>
                  </a:lnTo>
                  <a:lnTo>
                    <a:pt x="108678" y="99869"/>
                  </a:lnTo>
                  <a:lnTo>
                    <a:pt x="118331" y="95489"/>
                  </a:lnTo>
                  <a:lnTo>
                    <a:pt x="132175" y="81265"/>
                  </a:lnTo>
                  <a:lnTo>
                    <a:pt x="135166" y="72559"/>
                  </a:lnTo>
                  <a:lnTo>
                    <a:pt x="135369" y="53526"/>
                  </a:lnTo>
                  <a:lnTo>
                    <a:pt x="123317" y="23081"/>
                  </a:lnTo>
                  <a:lnTo>
                    <a:pt x="108265" y="8530"/>
                  </a:lnTo>
                  <a:lnTo>
                    <a:pt x="99338" y="3011"/>
                  </a:lnTo>
                  <a:lnTo>
                    <a:pt x="80061" y="0"/>
                  </a:lnTo>
                  <a:lnTo>
                    <a:pt x="70007" y="834"/>
                  </a:lnTo>
                  <a:lnTo>
                    <a:pt x="52596" y="8001"/>
                  </a:lnTo>
                  <a:lnTo>
                    <a:pt x="22356" y="31665"/>
                  </a:lnTo>
                  <a:lnTo>
                    <a:pt x="6513" y="57548"/>
                  </a:lnTo>
                  <a:lnTo>
                    <a:pt x="0" y="93032"/>
                  </a:lnTo>
                  <a:lnTo>
                    <a:pt x="3658" y="127593"/>
                  </a:lnTo>
                  <a:lnTo>
                    <a:pt x="12190" y="146226"/>
                  </a:lnTo>
                  <a:lnTo>
                    <a:pt x="17740" y="154471"/>
                  </a:lnTo>
                  <a:lnTo>
                    <a:pt x="33267" y="166751"/>
                  </a:lnTo>
                  <a:lnTo>
                    <a:pt x="51865" y="174938"/>
                  </a:lnTo>
                  <a:lnTo>
                    <a:pt x="92013" y="181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981557" y="4397437"/>
              <a:ext cx="167501" cy="345610"/>
            </a:xfrm>
            <a:custGeom>
              <a:avLst/>
              <a:gdLst/>
              <a:ahLst/>
              <a:cxnLst/>
              <a:rect l="0" t="0" r="0" b="0"/>
              <a:pathLst>
                <a:path w="167501" h="345610">
                  <a:moveTo>
                    <a:pt x="93800" y="266687"/>
                  </a:moveTo>
                  <a:lnTo>
                    <a:pt x="93800" y="244330"/>
                  </a:lnTo>
                  <a:lnTo>
                    <a:pt x="87561" y="227115"/>
                  </a:lnTo>
                  <a:lnTo>
                    <a:pt x="82622" y="219249"/>
                  </a:lnTo>
                  <a:lnTo>
                    <a:pt x="67775" y="207389"/>
                  </a:lnTo>
                  <a:lnTo>
                    <a:pt x="58903" y="202588"/>
                  </a:lnTo>
                  <a:lnTo>
                    <a:pt x="49479" y="201728"/>
                  </a:lnTo>
                  <a:lnTo>
                    <a:pt x="29648" y="207011"/>
                  </a:lnTo>
                  <a:lnTo>
                    <a:pt x="15375" y="220277"/>
                  </a:lnTo>
                  <a:lnTo>
                    <a:pt x="9931" y="228728"/>
                  </a:lnTo>
                  <a:lnTo>
                    <a:pt x="2269" y="262979"/>
                  </a:lnTo>
                  <a:lnTo>
                    <a:pt x="0" y="302763"/>
                  </a:lnTo>
                  <a:lnTo>
                    <a:pt x="5708" y="324055"/>
                  </a:lnTo>
                  <a:lnTo>
                    <a:pt x="10505" y="333008"/>
                  </a:lnTo>
                  <a:lnTo>
                    <a:pt x="18383" y="338977"/>
                  </a:lnTo>
                  <a:lnTo>
                    <a:pt x="39615" y="345609"/>
                  </a:lnTo>
                  <a:lnTo>
                    <a:pt x="49488" y="345038"/>
                  </a:lnTo>
                  <a:lnTo>
                    <a:pt x="66697" y="338165"/>
                  </a:lnTo>
                  <a:lnTo>
                    <a:pt x="89540" y="315552"/>
                  </a:lnTo>
                  <a:lnTo>
                    <a:pt x="123274" y="255827"/>
                  </a:lnTo>
                  <a:lnTo>
                    <a:pt x="134587" y="205573"/>
                  </a:lnTo>
                  <a:lnTo>
                    <a:pt x="143754" y="150587"/>
                  </a:lnTo>
                  <a:lnTo>
                    <a:pt x="142526" y="111794"/>
                  </a:lnTo>
                  <a:lnTo>
                    <a:pt x="128379" y="56517"/>
                  </a:lnTo>
                  <a:lnTo>
                    <a:pt x="111280" y="3527"/>
                  </a:lnTo>
                  <a:lnTo>
                    <a:pt x="107793" y="0"/>
                  </a:lnTo>
                  <a:lnTo>
                    <a:pt x="104299" y="1158"/>
                  </a:lnTo>
                  <a:lnTo>
                    <a:pt x="100799" y="5440"/>
                  </a:lnTo>
                  <a:lnTo>
                    <a:pt x="90285" y="33823"/>
                  </a:lnTo>
                  <a:lnTo>
                    <a:pt x="89508" y="55567"/>
                  </a:lnTo>
                  <a:lnTo>
                    <a:pt x="94405" y="118262"/>
                  </a:lnTo>
                  <a:lnTo>
                    <a:pt x="102022" y="180523"/>
                  </a:lnTo>
                  <a:lnTo>
                    <a:pt x="109463" y="238228"/>
                  </a:lnTo>
                  <a:lnTo>
                    <a:pt x="124438" y="269433"/>
                  </a:lnTo>
                  <a:lnTo>
                    <a:pt x="167500" y="329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8443855" y="4453554"/>
            <a:ext cx="1147607" cy="494841"/>
            <a:chOff x="8443855" y="4453554"/>
            <a:chExt cx="1147607" cy="494841"/>
          </a:xfrm>
        </p:grpSpPr>
        <p:sp>
          <p:nvSpPr>
            <p:cNvPr id="172" name="Freeform 171"/>
            <p:cNvSpPr/>
            <p:nvPr/>
          </p:nvSpPr>
          <p:spPr>
            <a:xfrm>
              <a:off x="8443855" y="4546807"/>
              <a:ext cx="134003" cy="377128"/>
            </a:xfrm>
            <a:custGeom>
              <a:avLst/>
              <a:gdLst/>
              <a:ahLst/>
              <a:cxnLst/>
              <a:rect l="0" t="0" r="0" b="0"/>
              <a:pathLst>
                <a:path w="134003" h="377128">
                  <a:moveTo>
                    <a:pt x="0" y="85731"/>
                  </a:moveTo>
                  <a:lnTo>
                    <a:pt x="7236" y="113288"/>
                  </a:lnTo>
                  <a:lnTo>
                    <a:pt x="12997" y="169510"/>
                  </a:lnTo>
                  <a:lnTo>
                    <a:pt x="19464" y="231612"/>
                  </a:lnTo>
                  <a:lnTo>
                    <a:pt x="27978" y="292969"/>
                  </a:lnTo>
                  <a:lnTo>
                    <a:pt x="30516" y="341847"/>
                  </a:lnTo>
                  <a:lnTo>
                    <a:pt x="31268" y="377127"/>
                  </a:lnTo>
                  <a:lnTo>
                    <a:pt x="30322" y="362104"/>
                  </a:lnTo>
                  <a:lnTo>
                    <a:pt x="23233" y="311986"/>
                  </a:lnTo>
                  <a:lnTo>
                    <a:pt x="15898" y="257285"/>
                  </a:lnTo>
                  <a:lnTo>
                    <a:pt x="10419" y="205450"/>
                  </a:lnTo>
                  <a:lnTo>
                    <a:pt x="1603" y="143828"/>
                  </a:lnTo>
                  <a:lnTo>
                    <a:pt x="317" y="88932"/>
                  </a:lnTo>
                  <a:lnTo>
                    <a:pt x="3182" y="36148"/>
                  </a:lnTo>
                  <a:lnTo>
                    <a:pt x="5631" y="24600"/>
                  </a:lnTo>
                  <a:lnTo>
                    <a:pt x="10773" y="15731"/>
                  </a:lnTo>
                  <a:lnTo>
                    <a:pt x="25845" y="2757"/>
                  </a:lnTo>
                  <a:lnTo>
                    <a:pt x="34777" y="0"/>
                  </a:lnTo>
                  <a:lnTo>
                    <a:pt x="54061" y="55"/>
                  </a:lnTo>
                  <a:lnTo>
                    <a:pt x="84648" y="12253"/>
                  </a:lnTo>
                  <a:lnTo>
                    <a:pt x="110349" y="36274"/>
                  </a:lnTo>
                  <a:lnTo>
                    <a:pt x="127192" y="65618"/>
                  </a:lnTo>
                  <a:lnTo>
                    <a:pt x="134002" y="102129"/>
                  </a:lnTo>
                  <a:lnTo>
                    <a:pt x="130431" y="136994"/>
                  </a:lnTo>
                  <a:lnTo>
                    <a:pt x="125559" y="145643"/>
                  </a:lnTo>
                  <a:lnTo>
                    <a:pt x="103103" y="163404"/>
                  </a:lnTo>
                  <a:lnTo>
                    <a:pt x="73699" y="180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19591" y="4602417"/>
              <a:ext cx="153693" cy="153556"/>
            </a:xfrm>
            <a:custGeom>
              <a:avLst/>
              <a:gdLst/>
              <a:ahLst/>
              <a:cxnLst/>
              <a:rect l="0" t="0" r="0" b="0"/>
              <a:pathLst>
                <a:path w="153693" h="153556">
                  <a:moveTo>
                    <a:pt x="119062" y="9065"/>
                  </a:moveTo>
                  <a:lnTo>
                    <a:pt x="81584" y="731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33321" y="16806"/>
                  </a:lnTo>
                  <a:lnTo>
                    <a:pt x="18174" y="33562"/>
                  </a:lnTo>
                  <a:lnTo>
                    <a:pt x="2081" y="68316"/>
                  </a:lnTo>
                  <a:lnTo>
                    <a:pt x="0" y="91550"/>
                  </a:lnTo>
                  <a:lnTo>
                    <a:pt x="4144" y="112405"/>
                  </a:lnTo>
                  <a:lnTo>
                    <a:pt x="13785" y="129473"/>
                  </a:lnTo>
                  <a:lnTo>
                    <a:pt x="28988" y="141738"/>
                  </a:lnTo>
                  <a:lnTo>
                    <a:pt x="48614" y="149919"/>
                  </a:lnTo>
                  <a:lnTo>
                    <a:pt x="72933" y="153555"/>
                  </a:lnTo>
                  <a:lnTo>
                    <a:pt x="96221" y="148931"/>
                  </a:lnTo>
                  <a:lnTo>
                    <a:pt x="117098" y="137908"/>
                  </a:lnTo>
                  <a:lnTo>
                    <a:pt x="134177" y="121311"/>
                  </a:lnTo>
                  <a:lnTo>
                    <a:pt x="151356" y="92235"/>
                  </a:lnTo>
                  <a:lnTo>
                    <a:pt x="153692" y="71766"/>
                  </a:lnTo>
                  <a:lnTo>
                    <a:pt x="149660" y="52139"/>
                  </a:lnTo>
                  <a:lnTo>
                    <a:pt x="129590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822880" y="4453554"/>
              <a:ext cx="8335" cy="273742"/>
            </a:xfrm>
            <a:custGeom>
              <a:avLst/>
              <a:gdLst/>
              <a:ahLst/>
              <a:cxnLst/>
              <a:rect l="0" t="0" r="0" b="0"/>
              <a:pathLst>
                <a:path w="8335" h="273742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4" y="163338"/>
                  </a:lnTo>
                  <a:lnTo>
                    <a:pt x="6759" y="205934"/>
                  </a:lnTo>
                  <a:lnTo>
                    <a:pt x="2003" y="24078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907109" y="4643067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9575" y="31282"/>
                  </a:lnTo>
                  <a:lnTo>
                    <a:pt x="41544" y="89219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907109" y="4611482"/>
              <a:ext cx="126342" cy="305327"/>
            </a:xfrm>
            <a:custGeom>
              <a:avLst/>
              <a:gdLst/>
              <a:ahLst/>
              <a:cxnLst/>
              <a:rect l="0" t="0" r="0" b="0"/>
              <a:pathLst>
                <a:path w="126342" h="305327">
                  <a:moveTo>
                    <a:pt x="126341" y="0"/>
                  </a:moveTo>
                  <a:lnTo>
                    <a:pt x="97660" y="55044"/>
                  </a:lnTo>
                  <a:lnTo>
                    <a:pt x="72886" y="109572"/>
                  </a:lnTo>
                  <a:lnTo>
                    <a:pt x="52401" y="159198"/>
                  </a:lnTo>
                  <a:lnTo>
                    <a:pt x="24519" y="217190"/>
                  </a:lnTo>
                  <a:lnTo>
                    <a:pt x="4037" y="27844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012394" y="4646265"/>
              <a:ext cx="194124" cy="302130"/>
            </a:xfrm>
            <a:custGeom>
              <a:avLst/>
              <a:gdLst/>
              <a:ahLst/>
              <a:cxnLst/>
              <a:rect l="0" t="0" r="0" b="0"/>
              <a:pathLst>
                <a:path w="194124" h="302130">
                  <a:moveTo>
                    <a:pt x="168456" y="49444"/>
                  </a:moveTo>
                  <a:lnTo>
                    <a:pt x="168456" y="27088"/>
                  </a:lnTo>
                  <a:lnTo>
                    <a:pt x="164946" y="19332"/>
                  </a:lnTo>
                  <a:lnTo>
                    <a:pt x="151688" y="7595"/>
                  </a:lnTo>
                  <a:lnTo>
                    <a:pt x="130978" y="1599"/>
                  </a:lnTo>
                  <a:lnTo>
                    <a:pt x="118904" y="0"/>
                  </a:lnTo>
                  <a:lnTo>
                    <a:pt x="99249" y="4463"/>
                  </a:lnTo>
                  <a:lnTo>
                    <a:pt x="67568" y="26391"/>
                  </a:lnTo>
                  <a:lnTo>
                    <a:pt x="59276" y="45828"/>
                  </a:lnTo>
                  <a:lnTo>
                    <a:pt x="56760" y="68894"/>
                  </a:lnTo>
                  <a:lnTo>
                    <a:pt x="59542" y="90844"/>
                  </a:lnTo>
                  <a:lnTo>
                    <a:pt x="64261" y="99271"/>
                  </a:lnTo>
                  <a:lnTo>
                    <a:pt x="78863" y="111754"/>
                  </a:lnTo>
                  <a:lnTo>
                    <a:pt x="87670" y="114381"/>
                  </a:lnTo>
                  <a:lnTo>
                    <a:pt x="106815" y="114180"/>
                  </a:lnTo>
                  <a:lnTo>
                    <a:pt x="123902" y="107071"/>
                  </a:lnTo>
                  <a:lnTo>
                    <a:pt x="153936" y="83445"/>
                  </a:lnTo>
                  <a:lnTo>
                    <a:pt x="158776" y="83809"/>
                  </a:lnTo>
                  <a:lnTo>
                    <a:pt x="162002" y="88732"/>
                  </a:lnTo>
                  <a:lnTo>
                    <a:pt x="182077" y="144262"/>
                  </a:lnTo>
                  <a:lnTo>
                    <a:pt x="191164" y="202532"/>
                  </a:lnTo>
                  <a:lnTo>
                    <a:pt x="194123" y="214673"/>
                  </a:lnTo>
                  <a:lnTo>
                    <a:pt x="193756" y="225108"/>
                  </a:lnTo>
                  <a:lnTo>
                    <a:pt x="187109" y="242941"/>
                  </a:lnTo>
                  <a:lnTo>
                    <a:pt x="170117" y="255545"/>
                  </a:lnTo>
                  <a:lnTo>
                    <a:pt x="116032" y="276974"/>
                  </a:lnTo>
                  <a:lnTo>
                    <a:pt x="70622" y="288364"/>
                  </a:lnTo>
                  <a:lnTo>
                    <a:pt x="10012" y="299649"/>
                  </a:lnTo>
                  <a:lnTo>
                    <a:pt x="0" y="302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230272" y="4685181"/>
              <a:ext cx="139441" cy="150502"/>
            </a:xfrm>
            <a:custGeom>
              <a:avLst/>
              <a:gdLst/>
              <a:ahLst/>
              <a:cxnLst/>
              <a:rect l="0" t="0" r="0" b="0"/>
              <a:pathLst>
                <a:path w="139441" h="150502">
                  <a:moveTo>
                    <a:pt x="76920" y="21057"/>
                  </a:moveTo>
                  <a:lnTo>
                    <a:pt x="65741" y="9878"/>
                  </a:lnTo>
                  <a:lnTo>
                    <a:pt x="58939" y="7756"/>
                  </a:lnTo>
                  <a:lnTo>
                    <a:pt x="42022" y="8516"/>
                  </a:lnTo>
                  <a:lnTo>
                    <a:pt x="25925" y="15873"/>
                  </a:lnTo>
                  <a:lnTo>
                    <a:pt x="18357" y="21111"/>
                  </a:lnTo>
                  <a:lnTo>
                    <a:pt x="6828" y="36289"/>
                  </a:lnTo>
                  <a:lnTo>
                    <a:pt x="2116" y="45250"/>
                  </a:lnTo>
                  <a:lnTo>
                    <a:pt x="0" y="64564"/>
                  </a:lnTo>
                  <a:lnTo>
                    <a:pt x="8173" y="105560"/>
                  </a:lnTo>
                  <a:lnTo>
                    <a:pt x="23275" y="131363"/>
                  </a:lnTo>
                  <a:lnTo>
                    <a:pt x="39039" y="143391"/>
                  </a:lnTo>
                  <a:lnTo>
                    <a:pt x="48157" y="148237"/>
                  </a:lnTo>
                  <a:lnTo>
                    <a:pt x="70764" y="150501"/>
                  </a:lnTo>
                  <a:lnTo>
                    <a:pt x="94072" y="146438"/>
                  </a:lnTo>
                  <a:lnTo>
                    <a:pt x="120347" y="130997"/>
                  </a:lnTo>
                  <a:lnTo>
                    <a:pt x="135605" y="118272"/>
                  </a:lnTo>
                  <a:lnTo>
                    <a:pt x="139440" y="108094"/>
                  </a:lnTo>
                  <a:lnTo>
                    <a:pt x="139248" y="68163"/>
                  </a:lnTo>
                  <a:lnTo>
                    <a:pt x="130613" y="34235"/>
                  </a:lnTo>
                  <a:lnTo>
                    <a:pt x="114925" y="11183"/>
                  </a:lnTo>
                  <a:lnTo>
                    <a:pt x="97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349306" y="4641433"/>
              <a:ext cx="242156" cy="201677"/>
            </a:xfrm>
            <a:custGeom>
              <a:avLst/>
              <a:gdLst/>
              <a:ahLst/>
              <a:cxnLst/>
              <a:rect l="0" t="0" r="0" b="0"/>
              <a:pathLst>
                <a:path w="242156" h="201677">
                  <a:moveTo>
                    <a:pt x="0" y="54276"/>
                  </a:moveTo>
                  <a:lnTo>
                    <a:pt x="59593" y="103775"/>
                  </a:lnTo>
                  <a:lnTo>
                    <a:pt x="92704" y="154621"/>
                  </a:lnTo>
                  <a:lnTo>
                    <a:pt x="95728" y="156267"/>
                  </a:lnTo>
                  <a:lnTo>
                    <a:pt x="96574" y="153856"/>
                  </a:lnTo>
                  <a:lnTo>
                    <a:pt x="95967" y="148739"/>
                  </a:lnTo>
                  <a:lnTo>
                    <a:pt x="71143" y="95440"/>
                  </a:lnTo>
                  <a:lnTo>
                    <a:pt x="61101" y="35290"/>
                  </a:lnTo>
                  <a:lnTo>
                    <a:pt x="58281" y="24071"/>
                  </a:lnTo>
                  <a:lnTo>
                    <a:pt x="59911" y="15422"/>
                  </a:lnTo>
                  <a:lnTo>
                    <a:pt x="64507" y="8487"/>
                  </a:lnTo>
                  <a:lnTo>
                    <a:pt x="71081" y="2693"/>
                  </a:lnTo>
                  <a:lnTo>
                    <a:pt x="80142" y="0"/>
                  </a:lnTo>
                  <a:lnTo>
                    <a:pt x="102689" y="128"/>
                  </a:lnTo>
                  <a:lnTo>
                    <a:pt x="141690" y="12366"/>
                  </a:lnTo>
                  <a:lnTo>
                    <a:pt x="171704" y="30810"/>
                  </a:lnTo>
                  <a:lnTo>
                    <a:pt x="195414" y="56682"/>
                  </a:lnTo>
                  <a:lnTo>
                    <a:pt x="220026" y="115569"/>
                  </a:lnTo>
                  <a:lnTo>
                    <a:pt x="238942" y="177334"/>
                  </a:lnTo>
                  <a:lnTo>
                    <a:pt x="242155" y="201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73782" y="243378"/>
            <a:ext cx="1231835" cy="567317"/>
            <a:chOff x="473782" y="243378"/>
            <a:chExt cx="1231835" cy="567317"/>
          </a:xfrm>
        </p:grpSpPr>
        <p:sp>
          <p:nvSpPr>
            <p:cNvPr id="2" name="Freeform 1"/>
            <p:cNvSpPr/>
            <p:nvPr/>
          </p:nvSpPr>
          <p:spPr>
            <a:xfrm>
              <a:off x="474430" y="243378"/>
              <a:ext cx="346793" cy="517498"/>
            </a:xfrm>
            <a:custGeom>
              <a:avLst/>
              <a:gdLst/>
              <a:ahLst/>
              <a:cxnLst/>
              <a:rect l="0" t="0" r="0" b="0"/>
              <a:pathLst>
                <a:path w="346793" h="517498">
                  <a:moveTo>
                    <a:pt x="346792" y="83005"/>
                  </a:moveTo>
                  <a:lnTo>
                    <a:pt x="291705" y="33507"/>
                  </a:lnTo>
                  <a:lnTo>
                    <a:pt x="267429" y="12707"/>
                  </a:lnTo>
                  <a:lnTo>
                    <a:pt x="246399" y="4968"/>
                  </a:lnTo>
                  <a:lnTo>
                    <a:pt x="189181" y="0"/>
                  </a:lnTo>
                  <a:lnTo>
                    <a:pt x="162099" y="5560"/>
                  </a:lnTo>
                  <a:lnTo>
                    <a:pt x="105272" y="28699"/>
                  </a:lnTo>
                  <a:lnTo>
                    <a:pt x="52078" y="73644"/>
                  </a:lnTo>
                  <a:lnTo>
                    <a:pt x="31612" y="109997"/>
                  </a:lnTo>
                  <a:lnTo>
                    <a:pt x="14216" y="164203"/>
                  </a:lnTo>
                  <a:lnTo>
                    <a:pt x="2635" y="219970"/>
                  </a:lnTo>
                  <a:lnTo>
                    <a:pt x="0" y="281635"/>
                  </a:lnTo>
                  <a:lnTo>
                    <a:pt x="7885" y="334500"/>
                  </a:lnTo>
                  <a:lnTo>
                    <a:pt x="20708" y="388790"/>
                  </a:lnTo>
                  <a:lnTo>
                    <a:pt x="34146" y="427462"/>
                  </a:lnTo>
                  <a:lnTo>
                    <a:pt x="59647" y="466381"/>
                  </a:lnTo>
                  <a:lnTo>
                    <a:pt x="80258" y="489316"/>
                  </a:lnTo>
                  <a:lnTo>
                    <a:pt x="112361" y="505340"/>
                  </a:lnTo>
                  <a:lnTo>
                    <a:pt x="145920" y="517497"/>
                  </a:lnTo>
                  <a:lnTo>
                    <a:pt x="183679" y="517330"/>
                  </a:lnTo>
                  <a:lnTo>
                    <a:pt x="237190" y="506793"/>
                  </a:lnTo>
                  <a:lnTo>
                    <a:pt x="293581" y="489993"/>
                  </a:lnTo>
                  <a:lnTo>
                    <a:pt x="326576" y="468811"/>
                  </a:lnTo>
                  <a:lnTo>
                    <a:pt x="346792" y="451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65276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15468" y="16768"/>
                  </a:lnTo>
                  <a:lnTo>
                    <a:pt x="15843" y="34359"/>
                  </a:lnTo>
                  <a:lnTo>
                    <a:pt x="17581" y="43963"/>
                  </a:lnTo>
                  <a:lnTo>
                    <a:pt x="16400" y="52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507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0207" y="600124"/>
              <a:ext cx="126343" cy="108871"/>
            </a:xfrm>
            <a:custGeom>
              <a:avLst/>
              <a:gdLst/>
              <a:ahLst/>
              <a:cxnLst/>
              <a:rect l="0" t="0" r="0" b="0"/>
              <a:pathLst>
                <a:path w="126343" h="108871">
                  <a:moveTo>
                    <a:pt x="0" y="21057"/>
                  </a:moveTo>
                  <a:lnTo>
                    <a:pt x="14572" y="63749"/>
                  </a:lnTo>
                  <a:lnTo>
                    <a:pt x="35411" y="108870"/>
                  </a:lnTo>
                  <a:lnTo>
                    <a:pt x="33245" y="62836"/>
                  </a:lnTo>
                  <a:lnTo>
                    <a:pt x="37392" y="36896"/>
                  </a:lnTo>
                  <a:lnTo>
                    <a:pt x="43645" y="26937"/>
                  </a:lnTo>
                  <a:lnTo>
                    <a:pt x="63072" y="127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3823" y="577922"/>
              <a:ext cx="123297" cy="143666"/>
            </a:xfrm>
            <a:custGeom>
              <a:avLst/>
              <a:gdLst/>
              <a:ahLst/>
              <a:cxnLst/>
              <a:rect l="0" t="0" r="0" b="0"/>
              <a:pathLst>
                <a:path w="123297" h="143666">
                  <a:moveTo>
                    <a:pt x="102239" y="32730"/>
                  </a:moveTo>
                  <a:lnTo>
                    <a:pt x="72930" y="3422"/>
                  </a:lnTo>
                  <a:lnTo>
                    <a:pt x="65152" y="323"/>
                  </a:lnTo>
                  <a:lnTo>
                    <a:pt x="47151" y="0"/>
                  </a:lnTo>
                  <a:lnTo>
                    <a:pt x="30572" y="6875"/>
                  </a:lnTo>
                  <a:lnTo>
                    <a:pt x="22875" y="11984"/>
                  </a:lnTo>
                  <a:lnTo>
                    <a:pt x="11204" y="27019"/>
                  </a:lnTo>
                  <a:lnTo>
                    <a:pt x="3287" y="46570"/>
                  </a:lnTo>
                  <a:lnTo>
                    <a:pt x="0" y="82714"/>
                  </a:lnTo>
                  <a:lnTo>
                    <a:pt x="3377" y="105248"/>
                  </a:lnTo>
                  <a:lnTo>
                    <a:pt x="11897" y="123842"/>
                  </a:lnTo>
                  <a:lnTo>
                    <a:pt x="17444" y="132076"/>
                  </a:lnTo>
                  <a:lnTo>
                    <a:pt x="25822" y="137565"/>
                  </a:lnTo>
                  <a:lnTo>
                    <a:pt x="47609" y="143665"/>
                  </a:lnTo>
                  <a:lnTo>
                    <a:pt x="69770" y="140136"/>
                  </a:lnTo>
                  <a:lnTo>
                    <a:pt x="123296" y="116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452725"/>
              <a:ext cx="26176" cy="315856"/>
            </a:xfrm>
            <a:custGeom>
              <a:avLst/>
              <a:gdLst/>
              <a:ahLst/>
              <a:cxnLst/>
              <a:rect l="0" t="0" r="0" b="0"/>
              <a:pathLst>
                <a:path w="26176" h="315856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2998" y="158333"/>
                  </a:lnTo>
                  <a:lnTo>
                    <a:pt x="18669" y="207570"/>
                  </a:lnTo>
                  <a:lnTo>
                    <a:pt x="26175" y="26054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3374" y="562578"/>
              <a:ext cx="119589" cy="195474"/>
            </a:xfrm>
            <a:custGeom>
              <a:avLst/>
              <a:gdLst/>
              <a:ahLst/>
              <a:cxnLst/>
              <a:rect l="0" t="0" r="0" b="0"/>
              <a:pathLst>
                <a:path w="119589" h="195474">
                  <a:moveTo>
                    <a:pt x="13786" y="111245"/>
                  </a:moveTo>
                  <a:lnTo>
                    <a:pt x="30554" y="100067"/>
                  </a:lnTo>
                  <a:lnTo>
                    <a:pt x="82992" y="85250"/>
                  </a:lnTo>
                  <a:lnTo>
                    <a:pt x="114674" y="61137"/>
                  </a:lnTo>
                  <a:lnTo>
                    <a:pt x="118479" y="53273"/>
                  </a:lnTo>
                  <a:lnTo>
                    <a:pt x="119588" y="35177"/>
                  </a:lnTo>
                  <a:lnTo>
                    <a:pt x="113062" y="18556"/>
                  </a:lnTo>
                  <a:lnTo>
                    <a:pt x="108046" y="10848"/>
                  </a:lnTo>
                  <a:lnTo>
                    <a:pt x="100023" y="5709"/>
                  </a:lnTo>
                  <a:lnTo>
                    <a:pt x="78630" y="0"/>
                  </a:lnTo>
                  <a:lnTo>
                    <a:pt x="45867" y="2374"/>
                  </a:lnTo>
                  <a:lnTo>
                    <a:pt x="37513" y="7079"/>
                  </a:lnTo>
                  <a:lnTo>
                    <a:pt x="25111" y="21665"/>
                  </a:lnTo>
                  <a:lnTo>
                    <a:pt x="126" y="80114"/>
                  </a:lnTo>
                  <a:lnTo>
                    <a:pt x="0" y="90491"/>
                  </a:lnTo>
                  <a:lnTo>
                    <a:pt x="6099" y="111380"/>
                  </a:lnTo>
                  <a:lnTo>
                    <a:pt x="29079" y="144980"/>
                  </a:lnTo>
                  <a:lnTo>
                    <a:pt x="50423" y="165825"/>
                  </a:lnTo>
                  <a:lnTo>
                    <a:pt x="110008" y="192056"/>
                  </a:lnTo>
                  <a:lnTo>
                    <a:pt x="119071" y="195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3782" y="773912"/>
              <a:ext cx="1231835" cy="36783"/>
            </a:xfrm>
            <a:custGeom>
              <a:avLst/>
              <a:gdLst/>
              <a:ahLst/>
              <a:cxnLst/>
              <a:rect l="0" t="0" r="0" b="0"/>
              <a:pathLst>
                <a:path w="1231835" h="36783">
                  <a:moveTo>
                    <a:pt x="1231834" y="15725"/>
                  </a:moveTo>
                  <a:lnTo>
                    <a:pt x="1173217" y="15725"/>
                  </a:lnTo>
                  <a:lnTo>
                    <a:pt x="1117873" y="15725"/>
                  </a:lnTo>
                  <a:lnTo>
                    <a:pt x="1058068" y="12605"/>
                  </a:lnTo>
                  <a:lnTo>
                    <a:pt x="1000588" y="6660"/>
                  </a:lnTo>
                  <a:lnTo>
                    <a:pt x="938969" y="5630"/>
                  </a:lnTo>
                  <a:lnTo>
                    <a:pt x="895781" y="5389"/>
                  </a:lnTo>
                  <a:lnTo>
                    <a:pt x="835125" y="2134"/>
                  </a:lnTo>
                  <a:lnTo>
                    <a:pt x="780108" y="0"/>
                  </a:lnTo>
                  <a:lnTo>
                    <a:pt x="723643" y="3657"/>
                  </a:lnTo>
                  <a:lnTo>
                    <a:pt x="681928" y="4512"/>
                  </a:lnTo>
                  <a:lnTo>
                    <a:pt x="636091" y="4892"/>
                  </a:lnTo>
                  <a:lnTo>
                    <a:pt x="575426" y="5106"/>
                  </a:lnTo>
                  <a:lnTo>
                    <a:pt x="514818" y="5170"/>
                  </a:lnTo>
                  <a:lnTo>
                    <a:pt x="457995" y="5188"/>
                  </a:lnTo>
                  <a:lnTo>
                    <a:pt x="404114" y="5194"/>
                  </a:lnTo>
                  <a:lnTo>
                    <a:pt x="346807" y="12432"/>
                  </a:lnTo>
                  <a:lnTo>
                    <a:pt x="292660" y="14749"/>
                  </a:lnTo>
                  <a:lnTo>
                    <a:pt x="240222" y="15436"/>
                  </a:lnTo>
                  <a:lnTo>
                    <a:pt x="176869" y="18787"/>
                  </a:lnTo>
                  <a:lnTo>
                    <a:pt x="125715" y="24041"/>
                  </a:lnTo>
                  <a:lnTo>
                    <a:pt x="73514" y="28717"/>
                  </a:lnTo>
                  <a:lnTo>
                    <a:pt x="30361" y="34392"/>
                  </a:lnTo>
                  <a:lnTo>
                    <a:pt x="0" y="36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895129" y="302451"/>
            <a:ext cx="3874452" cy="528682"/>
            <a:chOff x="1895129" y="302451"/>
            <a:chExt cx="3874452" cy="528682"/>
          </a:xfrm>
        </p:grpSpPr>
        <p:sp>
          <p:nvSpPr>
            <p:cNvPr id="11" name="Freeform 10"/>
            <p:cNvSpPr/>
            <p:nvPr/>
          </p:nvSpPr>
          <p:spPr>
            <a:xfrm>
              <a:off x="1895129" y="610652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257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8911" y="379025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1464" y="58617"/>
                  </a:lnTo>
                  <a:lnTo>
                    <a:pt x="1460" y="120027"/>
                  </a:lnTo>
                  <a:lnTo>
                    <a:pt x="8391" y="181550"/>
                  </a:lnTo>
                  <a:lnTo>
                    <a:pt x="4517" y="244092"/>
                  </a:lnTo>
                  <a:lnTo>
                    <a:pt x="595" y="30628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58342" y="373436"/>
              <a:ext cx="421140" cy="47704"/>
            </a:xfrm>
            <a:custGeom>
              <a:avLst/>
              <a:gdLst/>
              <a:ahLst/>
              <a:cxnLst/>
              <a:rect l="0" t="0" r="0" b="0"/>
              <a:pathLst>
                <a:path w="421140" h="47704">
                  <a:moveTo>
                    <a:pt x="421139" y="5589"/>
                  </a:moveTo>
                  <a:lnTo>
                    <a:pt x="404372" y="0"/>
                  </a:lnTo>
                  <a:lnTo>
                    <a:pt x="356519" y="4442"/>
                  </a:lnTo>
                  <a:lnTo>
                    <a:pt x="301777" y="13308"/>
                  </a:lnTo>
                  <a:lnTo>
                    <a:pt x="241103" y="22174"/>
                  </a:lnTo>
                  <a:lnTo>
                    <a:pt x="182182" y="26491"/>
                  </a:lnTo>
                  <a:lnTo>
                    <a:pt x="119694" y="34718"/>
                  </a:lnTo>
                  <a:lnTo>
                    <a:pt x="67440" y="39566"/>
                  </a:lnTo>
                  <a:lnTo>
                    <a:pt x="28561" y="4529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9387" y="400082"/>
              <a:ext cx="305026" cy="279347"/>
            </a:xfrm>
            <a:custGeom>
              <a:avLst/>
              <a:gdLst/>
              <a:ahLst/>
              <a:cxnLst/>
              <a:rect l="0" t="0" r="0" b="0"/>
              <a:pathLst>
                <a:path w="305026" h="279347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44120"/>
                  </a:lnTo>
                  <a:lnTo>
                    <a:pt x="9461" y="200087"/>
                  </a:lnTo>
                  <a:lnTo>
                    <a:pt x="8841" y="262049"/>
                  </a:lnTo>
                  <a:lnTo>
                    <a:pt x="6919" y="262437"/>
                  </a:lnTo>
                  <a:lnTo>
                    <a:pt x="4468" y="259186"/>
                  </a:lnTo>
                  <a:lnTo>
                    <a:pt x="4864" y="246215"/>
                  </a:lnTo>
                  <a:lnTo>
                    <a:pt x="18981" y="193124"/>
                  </a:lnTo>
                  <a:lnTo>
                    <a:pt x="30032" y="175130"/>
                  </a:lnTo>
                  <a:lnTo>
                    <a:pt x="45862" y="162454"/>
                  </a:lnTo>
                  <a:lnTo>
                    <a:pt x="54996" y="157436"/>
                  </a:lnTo>
                  <a:lnTo>
                    <a:pt x="63426" y="157600"/>
                  </a:lnTo>
                  <a:lnTo>
                    <a:pt x="71385" y="161219"/>
                  </a:lnTo>
                  <a:lnTo>
                    <a:pt x="93765" y="183079"/>
                  </a:lnTo>
                  <a:lnTo>
                    <a:pt x="122288" y="227497"/>
                  </a:lnTo>
                  <a:lnTo>
                    <a:pt x="133642" y="271972"/>
                  </a:lnTo>
                  <a:lnTo>
                    <a:pt x="134573" y="270222"/>
                  </a:lnTo>
                  <a:lnTo>
                    <a:pt x="135195" y="264376"/>
                  </a:lnTo>
                  <a:lnTo>
                    <a:pt x="147247" y="239381"/>
                  </a:lnTo>
                  <a:lnTo>
                    <a:pt x="171225" y="215337"/>
                  </a:lnTo>
                  <a:lnTo>
                    <a:pt x="229419" y="190603"/>
                  </a:lnTo>
                  <a:lnTo>
                    <a:pt x="282432" y="169770"/>
                  </a:lnTo>
                  <a:lnTo>
                    <a:pt x="299199" y="153832"/>
                  </a:lnTo>
                  <a:lnTo>
                    <a:pt x="303437" y="144669"/>
                  </a:lnTo>
                  <a:lnTo>
                    <a:pt x="305025" y="125129"/>
                  </a:lnTo>
                  <a:lnTo>
                    <a:pt x="301472" y="117345"/>
                  </a:lnTo>
                  <a:lnTo>
                    <a:pt x="288164" y="105576"/>
                  </a:lnTo>
                  <a:lnTo>
                    <a:pt x="267432" y="102685"/>
                  </a:lnTo>
                  <a:lnTo>
                    <a:pt x="243790" y="106469"/>
                  </a:lnTo>
                  <a:lnTo>
                    <a:pt x="211919" y="121754"/>
                  </a:lnTo>
                  <a:lnTo>
                    <a:pt x="194940" y="134442"/>
                  </a:lnTo>
                  <a:lnTo>
                    <a:pt x="182715" y="154119"/>
                  </a:lnTo>
                  <a:lnTo>
                    <a:pt x="174552" y="178462"/>
                  </a:lnTo>
                  <a:lnTo>
                    <a:pt x="170924" y="204879"/>
                  </a:lnTo>
                  <a:lnTo>
                    <a:pt x="175551" y="229098"/>
                  </a:lnTo>
                  <a:lnTo>
                    <a:pt x="180060" y="240469"/>
                  </a:lnTo>
                  <a:lnTo>
                    <a:pt x="197549" y="259344"/>
                  </a:lnTo>
                  <a:lnTo>
                    <a:pt x="220920" y="273192"/>
                  </a:lnTo>
                  <a:lnTo>
                    <a:pt x="246904" y="279346"/>
                  </a:lnTo>
                  <a:lnTo>
                    <a:pt x="267811" y="278962"/>
                  </a:lnTo>
                  <a:lnTo>
                    <a:pt x="29436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9477" y="463253"/>
              <a:ext cx="170292" cy="183512"/>
            </a:xfrm>
            <a:custGeom>
              <a:avLst/>
              <a:gdLst/>
              <a:ahLst/>
              <a:cxnLst/>
              <a:rect l="0" t="0" r="0" b="0"/>
              <a:pathLst>
                <a:path w="170292" h="183512">
                  <a:moveTo>
                    <a:pt x="158056" y="0"/>
                  </a:moveTo>
                  <a:lnTo>
                    <a:pt x="99439" y="0"/>
                  </a:lnTo>
                  <a:lnTo>
                    <a:pt x="42843" y="11453"/>
                  </a:lnTo>
                  <a:lnTo>
                    <a:pt x="22622" y="19129"/>
                  </a:lnTo>
                  <a:lnTo>
                    <a:pt x="5837" y="30339"/>
                  </a:lnTo>
                  <a:lnTo>
                    <a:pt x="1594" y="37773"/>
                  </a:lnTo>
                  <a:lnTo>
                    <a:pt x="0" y="55393"/>
                  </a:lnTo>
                  <a:lnTo>
                    <a:pt x="5892" y="61495"/>
                  </a:lnTo>
                  <a:lnTo>
                    <a:pt x="62210" y="77682"/>
                  </a:lnTo>
                  <a:lnTo>
                    <a:pt x="115799" y="94819"/>
                  </a:lnTo>
                  <a:lnTo>
                    <a:pt x="135766" y="102973"/>
                  </a:lnTo>
                  <a:lnTo>
                    <a:pt x="152439" y="114396"/>
                  </a:lnTo>
                  <a:lnTo>
                    <a:pt x="164528" y="130392"/>
                  </a:lnTo>
                  <a:lnTo>
                    <a:pt x="169390" y="139570"/>
                  </a:lnTo>
                  <a:lnTo>
                    <a:pt x="170291" y="149199"/>
                  </a:lnTo>
                  <a:lnTo>
                    <a:pt x="165054" y="169256"/>
                  </a:lnTo>
                  <a:lnTo>
                    <a:pt x="158042" y="176009"/>
                  </a:lnTo>
                  <a:lnTo>
                    <a:pt x="137773" y="183511"/>
                  </a:lnTo>
                  <a:lnTo>
                    <a:pt x="94465" y="182146"/>
                  </a:lnTo>
                  <a:lnTo>
                    <a:pt x="4224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2671" y="492477"/>
              <a:ext cx="124905" cy="151986"/>
            </a:xfrm>
            <a:custGeom>
              <a:avLst/>
              <a:gdLst/>
              <a:ahLst/>
              <a:cxnLst/>
              <a:rect l="0" t="0" r="0" b="0"/>
              <a:pathLst>
                <a:path w="124905" h="151986">
                  <a:moveTo>
                    <a:pt x="30147" y="65533"/>
                  </a:moveTo>
                  <a:lnTo>
                    <a:pt x="72839" y="62413"/>
                  </a:lnTo>
                  <a:lnTo>
                    <a:pt x="114489" y="50879"/>
                  </a:lnTo>
                  <a:lnTo>
                    <a:pt x="120300" y="44065"/>
                  </a:lnTo>
                  <a:lnTo>
                    <a:pt x="123005" y="34843"/>
                  </a:lnTo>
                  <a:lnTo>
                    <a:pt x="123637" y="24016"/>
                  </a:lnTo>
                  <a:lnTo>
                    <a:pt x="120550" y="15628"/>
                  </a:lnTo>
                  <a:lnTo>
                    <a:pt x="107761" y="3189"/>
                  </a:lnTo>
                  <a:lnTo>
                    <a:pt x="87259" y="0"/>
                  </a:lnTo>
                  <a:lnTo>
                    <a:pt x="41558" y="7485"/>
                  </a:lnTo>
                  <a:lnTo>
                    <a:pt x="14941" y="22467"/>
                  </a:lnTo>
                  <a:lnTo>
                    <a:pt x="9481" y="30973"/>
                  </a:lnTo>
                  <a:lnTo>
                    <a:pt x="1797" y="65302"/>
                  </a:lnTo>
                  <a:lnTo>
                    <a:pt x="0" y="91556"/>
                  </a:lnTo>
                  <a:lnTo>
                    <a:pt x="5440" y="115703"/>
                  </a:lnTo>
                  <a:lnTo>
                    <a:pt x="10166" y="127056"/>
                  </a:lnTo>
                  <a:lnTo>
                    <a:pt x="24776" y="142789"/>
                  </a:lnTo>
                  <a:lnTo>
                    <a:pt x="33586" y="148623"/>
                  </a:lnTo>
                  <a:lnTo>
                    <a:pt x="55852" y="151985"/>
                  </a:lnTo>
                  <a:lnTo>
                    <a:pt x="79006" y="148409"/>
                  </a:lnTo>
                  <a:lnTo>
                    <a:pt x="124904" y="128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2331" y="305326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5684" y="206529"/>
                  </a:lnTo>
                  <a:lnTo>
                    <a:pt x="27231" y="260291"/>
                  </a:lnTo>
                  <a:lnTo>
                    <a:pt x="33845" y="312851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7046" y="44219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9992" y="3120"/>
                  </a:lnTo>
                  <a:lnTo>
                    <a:pt x="149446" y="9553"/>
                  </a:lnTo>
                  <a:lnTo>
                    <a:pt x="91348" y="13456"/>
                  </a:lnTo>
                  <a:lnTo>
                    <a:pt x="29483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50416" y="528620"/>
              <a:ext cx="162601" cy="141911"/>
            </a:xfrm>
            <a:custGeom>
              <a:avLst/>
              <a:gdLst/>
              <a:ahLst/>
              <a:cxnLst/>
              <a:rect l="0" t="0" r="0" b="0"/>
              <a:pathLst>
                <a:path w="162601" h="141911">
                  <a:moveTo>
                    <a:pt x="129397" y="8333"/>
                  </a:moveTo>
                  <a:lnTo>
                    <a:pt x="91919" y="0"/>
                  </a:lnTo>
                  <a:lnTo>
                    <a:pt x="68287" y="1120"/>
                  </a:lnTo>
                  <a:lnTo>
                    <a:pt x="36421" y="14904"/>
                  </a:lnTo>
                  <a:lnTo>
                    <a:pt x="19444" y="27241"/>
                  </a:lnTo>
                  <a:lnTo>
                    <a:pt x="2322" y="52930"/>
                  </a:lnTo>
                  <a:lnTo>
                    <a:pt x="0" y="72607"/>
                  </a:lnTo>
                  <a:lnTo>
                    <a:pt x="4037" y="93051"/>
                  </a:lnTo>
                  <a:lnTo>
                    <a:pt x="13630" y="113836"/>
                  </a:lnTo>
                  <a:lnTo>
                    <a:pt x="31932" y="128533"/>
                  </a:lnTo>
                  <a:lnTo>
                    <a:pt x="55663" y="137794"/>
                  </a:lnTo>
                  <a:lnTo>
                    <a:pt x="81809" y="141910"/>
                  </a:lnTo>
                  <a:lnTo>
                    <a:pt x="105907" y="137501"/>
                  </a:lnTo>
                  <a:lnTo>
                    <a:pt x="127146" y="126572"/>
                  </a:lnTo>
                  <a:lnTo>
                    <a:pt x="144384" y="110017"/>
                  </a:lnTo>
                  <a:lnTo>
                    <a:pt x="161654" y="80965"/>
                  </a:lnTo>
                  <a:lnTo>
                    <a:pt x="162600" y="70793"/>
                  </a:lnTo>
                  <a:lnTo>
                    <a:pt x="157412" y="50131"/>
                  </a:lnTo>
                  <a:lnTo>
                    <a:pt x="141337" y="24357"/>
                  </a:lnTo>
                  <a:lnTo>
                    <a:pt x="131584" y="15455"/>
                  </a:lnTo>
                  <a:lnTo>
                    <a:pt x="118869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24135" y="302451"/>
              <a:ext cx="166249" cy="371373"/>
            </a:xfrm>
            <a:custGeom>
              <a:avLst/>
              <a:gdLst/>
              <a:ahLst/>
              <a:cxnLst/>
              <a:rect l="0" t="0" r="0" b="0"/>
              <a:pathLst>
                <a:path w="166249" h="371373">
                  <a:moveTo>
                    <a:pt x="82020" y="371372"/>
                  </a:moveTo>
                  <a:lnTo>
                    <a:pt x="78901" y="328681"/>
                  </a:lnTo>
                  <a:lnTo>
                    <a:pt x="64062" y="275370"/>
                  </a:lnTo>
                  <a:lnTo>
                    <a:pt x="50353" y="223034"/>
                  </a:lnTo>
                  <a:lnTo>
                    <a:pt x="30791" y="167636"/>
                  </a:lnTo>
                  <a:lnTo>
                    <a:pt x="12802" y="112803"/>
                  </a:lnTo>
                  <a:lnTo>
                    <a:pt x="1103" y="63843"/>
                  </a:lnTo>
                  <a:lnTo>
                    <a:pt x="0" y="50540"/>
                  </a:lnTo>
                  <a:lnTo>
                    <a:pt x="5013" y="29518"/>
                  </a:lnTo>
                  <a:lnTo>
                    <a:pt x="9625" y="20637"/>
                  </a:lnTo>
                  <a:lnTo>
                    <a:pt x="27228" y="7650"/>
                  </a:lnTo>
                  <a:lnTo>
                    <a:pt x="38473" y="2549"/>
                  </a:lnTo>
                  <a:lnTo>
                    <a:pt x="63446" y="0"/>
                  </a:lnTo>
                  <a:lnTo>
                    <a:pt x="112016" y="7896"/>
                  </a:lnTo>
                  <a:lnTo>
                    <a:pt x="166248" y="34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3513" y="52642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215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8206" y="499838"/>
              <a:ext cx="133594" cy="331295"/>
            </a:xfrm>
            <a:custGeom>
              <a:avLst/>
              <a:gdLst/>
              <a:ahLst/>
              <a:cxnLst/>
              <a:rect l="0" t="0" r="0" b="0"/>
              <a:pathLst>
                <a:path w="133594" h="331295">
                  <a:moveTo>
                    <a:pt x="10146" y="110814"/>
                  </a:moveTo>
                  <a:lnTo>
                    <a:pt x="13265" y="153506"/>
                  </a:lnTo>
                  <a:lnTo>
                    <a:pt x="19211" y="206335"/>
                  </a:lnTo>
                  <a:lnTo>
                    <a:pt x="27621" y="257454"/>
                  </a:lnTo>
                  <a:lnTo>
                    <a:pt x="30495" y="311399"/>
                  </a:lnTo>
                  <a:lnTo>
                    <a:pt x="29719" y="330984"/>
                  </a:lnTo>
                  <a:lnTo>
                    <a:pt x="27874" y="331294"/>
                  </a:lnTo>
                  <a:lnTo>
                    <a:pt x="25474" y="327991"/>
                  </a:lnTo>
                  <a:lnTo>
                    <a:pt x="18187" y="276443"/>
                  </a:lnTo>
                  <a:lnTo>
                    <a:pt x="6145" y="216971"/>
                  </a:lnTo>
                  <a:lnTo>
                    <a:pt x="907" y="156133"/>
                  </a:lnTo>
                  <a:lnTo>
                    <a:pt x="0" y="107345"/>
                  </a:lnTo>
                  <a:lnTo>
                    <a:pt x="2813" y="51464"/>
                  </a:lnTo>
                  <a:lnTo>
                    <a:pt x="9226" y="29454"/>
                  </a:lnTo>
                  <a:lnTo>
                    <a:pt x="19876" y="11873"/>
                  </a:lnTo>
                  <a:lnTo>
                    <a:pt x="28331" y="6249"/>
                  </a:lnTo>
                  <a:lnTo>
                    <a:pt x="50204" y="0"/>
                  </a:lnTo>
                  <a:lnTo>
                    <a:pt x="72403" y="3462"/>
                  </a:lnTo>
                  <a:lnTo>
                    <a:pt x="92798" y="13969"/>
                  </a:lnTo>
                  <a:lnTo>
                    <a:pt x="109661" y="30337"/>
                  </a:lnTo>
                  <a:lnTo>
                    <a:pt x="126719" y="59283"/>
                  </a:lnTo>
                  <a:lnTo>
                    <a:pt x="133593" y="95676"/>
                  </a:lnTo>
                  <a:lnTo>
                    <a:pt x="130041" y="130505"/>
                  </a:lnTo>
                  <a:lnTo>
                    <a:pt x="121534" y="149202"/>
                  </a:lnTo>
                  <a:lnTo>
                    <a:pt x="115991" y="157463"/>
                  </a:lnTo>
                  <a:lnTo>
                    <a:pt x="100472" y="169762"/>
                  </a:lnTo>
                  <a:lnTo>
                    <a:pt x="81876" y="177957"/>
                  </a:lnTo>
                  <a:lnTo>
                    <a:pt x="41732" y="184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4230" y="536953"/>
              <a:ext cx="130721" cy="149681"/>
            </a:xfrm>
            <a:custGeom>
              <a:avLst/>
              <a:gdLst/>
              <a:ahLst/>
              <a:cxnLst/>
              <a:rect l="0" t="0" r="0" b="0"/>
              <a:pathLst>
                <a:path w="130721" h="149681">
                  <a:moveTo>
                    <a:pt x="97863" y="10528"/>
                  </a:moveTo>
                  <a:lnTo>
                    <a:pt x="55171" y="13648"/>
                  </a:lnTo>
                  <a:lnTo>
                    <a:pt x="35605" y="20104"/>
                  </a:lnTo>
                  <a:lnTo>
                    <a:pt x="19110" y="30772"/>
                  </a:lnTo>
                  <a:lnTo>
                    <a:pt x="7100" y="46432"/>
                  </a:lnTo>
                  <a:lnTo>
                    <a:pt x="2259" y="55521"/>
                  </a:lnTo>
                  <a:lnTo>
                    <a:pt x="0" y="78098"/>
                  </a:lnTo>
                  <a:lnTo>
                    <a:pt x="4066" y="102561"/>
                  </a:lnTo>
                  <a:lnTo>
                    <a:pt x="13671" y="125131"/>
                  </a:lnTo>
                  <a:lnTo>
                    <a:pt x="28859" y="140622"/>
                  </a:lnTo>
                  <a:lnTo>
                    <a:pt x="37822" y="146390"/>
                  </a:lnTo>
                  <a:lnTo>
                    <a:pt x="57140" y="149680"/>
                  </a:lnTo>
                  <a:lnTo>
                    <a:pt x="67205" y="148920"/>
                  </a:lnTo>
                  <a:lnTo>
                    <a:pt x="84627" y="141836"/>
                  </a:lnTo>
                  <a:lnTo>
                    <a:pt x="100169" y="129719"/>
                  </a:lnTo>
                  <a:lnTo>
                    <a:pt x="120903" y="101996"/>
                  </a:lnTo>
                  <a:lnTo>
                    <a:pt x="130720" y="77697"/>
                  </a:lnTo>
                  <a:lnTo>
                    <a:pt x="129624" y="54419"/>
                  </a:lnTo>
                  <a:lnTo>
                    <a:pt x="121337" y="33545"/>
                  </a:lnTo>
                  <a:lnTo>
                    <a:pt x="97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1260" y="568538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5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7378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0549" y="552037"/>
              <a:ext cx="151385" cy="132316"/>
            </a:xfrm>
            <a:custGeom>
              <a:avLst/>
              <a:gdLst/>
              <a:ahLst/>
              <a:cxnLst/>
              <a:rect l="0" t="0" r="0" b="0"/>
              <a:pathLst>
                <a:path w="151385" h="132316">
                  <a:moveTo>
                    <a:pt x="0" y="16501"/>
                  </a:moveTo>
                  <a:lnTo>
                    <a:pt x="14654" y="66053"/>
                  </a:lnTo>
                  <a:lnTo>
                    <a:pt x="16789" y="69423"/>
                  </a:lnTo>
                  <a:lnTo>
                    <a:pt x="18212" y="66990"/>
                  </a:lnTo>
                  <a:lnTo>
                    <a:pt x="26084" y="35053"/>
                  </a:lnTo>
                  <a:lnTo>
                    <a:pt x="41134" y="10820"/>
                  </a:lnTo>
                  <a:lnTo>
                    <a:pt x="60006" y="2278"/>
                  </a:lnTo>
                  <a:lnTo>
                    <a:pt x="71590" y="0"/>
                  </a:lnTo>
                  <a:lnTo>
                    <a:pt x="81652" y="821"/>
                  </a:lnTo>
                  <a:lnTo>
                    <a:pt x="99071" y="7973"/>
                  </a:lnTo>
                  <a:lnTo>
                    <a:pt x="122031" y="25153"/>
                  </a:lnTo>
                  <a:lnTo>
                    <a:pt x="138063" y="50650"/>
                  </a:lnTo>
                  <a:lnTo>
                    <a:pt x="150222" y="80432"/>
                  </a:lnTo>
                  <a:lnTo>
                    <a:pt x="151384" y="101067"/>
                  </a:lnTo>
                  <a:lnTo>
                    <a:pt x="147399" y="132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2897" y="326383"/>
              <a:ext cx="10337" cy="347441"/>
            </a:xfrm>
            <a:custGeom>
              <a:avLst/>
              <a:gdLst/>
              <a:ahLst/>
              <a:cxnLst/>
              <a:rect l="0" t="0" r="0" b="0"/>
              <a:pathLst>
                <a:path w="10337" h="347441">
                  <a:moveTo>
                    <a:pt x="10336" y="0"/>
                  </a:moveTo>
                  <a:lnTo>
                    <a:pt x="3101" y="27556"/>
                  </a:lnTo>
                  <a:lnTo>
                    <a:pt x="458" y="90018"/>
                  </a:lnTo>
                  <a:lnTo>
                    <a:pt x="0" y="145995"/>
                  </a:lnTo>
                  <a:lnTo>
                    <a:pt x="5435" y="206133"/>
                  </a:lnTo>
                  <a:lnTo>
                    <a:pt x="9368" y="260213"/>
                  </a:lnTo>
                  <a:lnTo>
                    <a:pt x="10145" y="312836"/>
                  </a:lnTo>
                  <a:lnTo>
                    <a:pt x="1033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4527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0"/>
                  </a:lnTo>
                  <a:lnTo>
                    <a:pt x="69893" y="5589"/>
                  </a:lnTo>
                  <a:lnTo>
                    <a:pt x="1765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69564" y="484744"/>
              <a:ext cx="200017" cy="189080"/>
            </a:xfrm>
            <a:custGeom>
              <a:avLst/>
              <a:gdLst/>
              <a:ahLst/>
              <a:cxnLst/>
              <a:rect l="0" t="0" r="0" b="0"/>
              <a:pathLst>
                <a:path w="200017" h="189080">
                  <a:moveTo>
                    <a:pt x="157938" y="10095"/>
                  </a:moveTo>
                  <a:lnTo>
                    <a:pt x="120460" y="1762"/>
                  </a:lnTo>
                  <a:lnTo>
                    <a:pt x="69037" y="0"/>
                  </a:lnTo>
                  <a:lnTo>
                    <a:pt x="33331" y="5284"/>
                  </a:lnTo>
                  <a:lnTo>
                    <a:pt x="6114" y="19848"/>
                  </a:lnTo>
                  <a:lnTo>
                    <a:pt x="1740" y="27125"/>
                  </a:lnTo>
                  <a:lnTo>
                    <a:pt x="0" y="44570"/>
                  </a:lnTo>
                  <a:lnTo>
                    <a:pt x="3513" y="51796"/>
                  </a:lnTo>
                  <a:lnTo>
                    <a:pt x="16775" y="62944"/>
                  </a:lnTo>
                  <a:lnTo>
                    <a:pt x="56225" y="79632"/>
                  </a:lnTo>
                  <a:lnTo>
                    <a:pt x="114797" y="94194"/>
                  </a:lnTo>
                  <a:lnTo>
                    <a:pt x="154514" y="107933"/>
                  </a:lnTo>
                  <a:lnTo>
                    <a:pt x="193787" y="133536"/>
                  </a:lnTo>
                  <a:lnTo>
                    <a:pt x="198215" y="141522"/>
                  </a:lnTo>
                  <a:lnTo>
                    <a:pt x="200016" y="159754"/>
                  </a:lnTo>
                  <a:lnTo>
                    <a:pt x="196518" y="167189"/>
                  </a:lnTo>
                  <a:lnTo>
                    <a:pt x="183274" y="178571"/>
                  </a:lnTo>
                  <a:lnTo>
                    <a:pt x="144908" y="185966"/>
                  </a:lnTo>
                  <a:lnTo>
                    <a:pt x="86321" y="188669"/>
                  </a:lnTo>
                  <a:lnTo>
                    <a:pt x="73710" y="189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96000" y="263212"/>
            <a:ext cx="1958301" cy="525674"/>
            <a:chOff x="6096000" y="263212"/>
            <a:chExt cx="1958301" cy="525674"/>
          </a:xfrm>
        </p:grpSpPr>
        <p:sp>
          <p:nvSpPr>
            <p:cNvPr id="31" name="Freeform 30"/>
            <p:cNvSpPr/>
            <p:nvPr/>
          </p:nvSpPr>
          <p:spPr>
            <a:xfrm>
              <a:off x="6096000" y="51589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8114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01285" y="503261"/>
              <a:ext cx="168457" cy="149506"/>
            </a:xfrm>
            <a:custGeom>
              <a:avLst/>
              <a:gdLst/>
              <a:ahLst/>
              <a:cxnLst/>
              <a:rect l="0" t="0" r="0" b="0"/>
              <a:pathLst>
                <a:path w="168457" h="149506">
                  <a:moveTo>
                    <a:pt x="0" y="44220"/>
                  </a:moveTo>
                  <a:lnTo>
                    <a:pt x="0" y="98365"/>
                  </a:lnTo>
                  <a:lnTo>
                    <a:pt x="0" y="115078"/>
                  </a:lnTo>
                  <a:lnTo>
                    <a:pt x="5589" y="63329"/>
                  </a:lnTo>
                  <a:lnTo>
                    <a:pt x="20243" y="25706"/>
                  </a:lnTo>
                  <a:lnTo>
                    <a:pt x="35903" y="9475"/>
                  </a:lnTo>
                  <a:lnTo>
                    <a:pt x="44992" y="3510"/>
                  </a:lnTo>
                  <a:lnTo>
                    <a:pt x="64450" y="0"/>
                  </a:lnTo>
                  <a:lnTo>
                    <a:pt x="74552" y="702"/>
                  </a:lnTo>
                  <a:lnTo>
                    <a:pt x="92016" y="7722"/>
                  </a:lnTo>
                  <a:lnTo>
                    <a:pt x="107576" y="19810"/>
                  </a:lnTo>
                  <a:lnTo>
                    <a:pt x="128321" y="46346"/>
                  </a:lnTo>
                  <a:lnTo>
                    <a:pt x="153975" y="107578"/>
                  </a:lnTo>
                  <a:lnTo>
                    <a:pt x="168456" y="149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18667" y="452527"/>
              <a:ext cx="214329" cy="200240"/>
            </a:xfrm>
            <a:custGeom>
              <a:avLst/>
              <a:gdLst/>
              <a:ahLst/>
              <a:cxnLst/>
              <a:rect l="0" t="0" r="0" b="0"/>
              <a:pathLst>
                <a:path w="214329" h="200240">
                  <a:moveTo>
                    <a:pt x="119571" y="84426"/>
                  </a:moveTo>
                  <a:lnTo>
                    <a:pt x="116452" y="41734"/>
                  </a:lnTo>
                  <a:lnTo>
                    <a:pt x="113982" y="31398"/>
                  </a:lnTo>
                  <a:lnTo>
                    <a:pt x="101880" y="13675"/>
                  </a:lnTo>
                  <a:lnTo>
                    <a:pt x="93738" y="5673"/>
                  </a:lnTo>
                  <a:lnTo>
                    <a:pt x="84802" y="1508"/>
                  </a:lnTo>
                  <a:lnTo>
                    <a:pt x="65513" y="0"/>
                  </a:lnTo>
                  <a:lnTo>
                    <a:pt x="34923" y="11318"/>
                  </a:lnTo>
                  <a:lnTo>
                    <a:pt x="20339" y="29317"/>
                  </a:lnTo>
                  <a:lnTo>
                    <a:pt x="1444" y="73410"/>
                  </a:lnTo>
                  <a:lnTo>
                    <a:pt x="0" y="97857"/>
                  </a:lnTo>
                  <a:lnTo>
                    <a:pt x="8604" y="146091"/>
                  </a:lnTo>
                  <a:lnTo>
                    <a:pt x="23781" y="173147"/>
                  </a:lnTo>
                  <a:lnTo>
                    <a:pt x="31145" y="177498"/>
                  </a:lnTo>
                  <a:lnTo>
                    <a:pt x="48684" y="179214"/>
                  </a:lnTo>
                  <a:lnTo>
                    <a:pt x="65059" y="172957"/>
                  </a:lnTo>
                  <a:lnTo>
                    <a:pt x="94636" y="149877"/>
                  </a:lnTo>
                  <a:lnTo>
                    <a:pt x="110363" y="124096"/>
                  </a:lnTo>
                  <a:lnTo>
                    <a:pt x="116842" y="88641"/>
                  </a:lnTo>
                  <a:lnTo>
                    <a:pt x="118922" y="86066"/>
                  </a:lnTo>
                  <a:lnTo>
                    <a:pt x="121478" y="90199"/>
                  </a:lnTo>
                  <a:lnTo>
                    <a:pt x="138539" y="136659"/>
                  </a:lnTo>
                  <a:lnTo>
                    <a:pt x="169353" y="175157"/>
                  </a:lnTo>
                  <a:lnTo>
                    <a:pt x="214328" y="20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96207" y="460894"/>
              <a:ext cx="161034" cy="327992"/>
            </a:xfrm>
            <a:custGeom>
              <a:avLst/>
              <a:gdLst/>
              <a:ahLst/>
              <a:cxnLst/>
              <a:rect l="0" t="0" r="0" b="0"/>
              <a:pathLst>
                <a:path w="161034" h="327992">
                  <a:moveTo>
                    <a:pt x="0" y="139230"/>
                  </a:moveTo>
                  <a:lnTo>
                    <a:pt x="5589" y="197847"/>
                  </a:lnTo>
                  <a:lnTo>
                    <a:pt x="10722" y="252021"/>
                  </a:lnTo>
                  <a:lnTo>
                    <a:pt x="21789" y="307782"/>
                  </a:lnTo>
                  <a:lnTo>
                    <a:pt x="26062" y="327616"/>
                  </a:lnTo>
                  <a:lnTo>
                    <a:pt x="25563" y="327991"/>
                  </a:lnTo>
                  <a:lnTo>
                    <a:pt x="24062" y="324732"/>
                  </a:lnTo>
                  <a:lnTo>
                    <a:pt x="18333" y="273261"/>
                  </a:lnTo>
                  <a:lnTo>
                    <a:pt x="15167" y="246763"/>
                  </a:lnTo>
                  <a:lnTo>
                    <a:pt x="19547" y="191623"/>
                  </a:lnTo>
                  <a:lnTo>
                    <a:pt x="20759" y="135671"/>
                  </a:lnTo>
                  <a:lnTo>
                    <a:pt x="22168" y="80728"/>
                  </a:lnTo>
                  <a:lnTo>
                    <a:pt x="35704" y="24031"/>
                  </a:lnTo>
                  <a:lnTo>
                    <a:pt x="41350" y="15638"/>
                  </a:lnTo>
                  <a:lnTo>
                    <a:pt x="56982" y="3192"/>
                  </a:lnTo>
                  <a:lnTo>
                    <a:pt x="75628" y="0"/>
                  </a:lnTo>
                  <a:lnTo>
                    <a:pt x="95614" y="3650"/>
                  </a:lnTo>
                  <a:lnTo>
                    <a:pt x="116194" y="13072"/>
                  </a:lnTo>
                  <a:lnTo>
                    <a:pt x="141923" y="37119"/>
                  </a:lnTo>
                  <a:lnTo>
                    <a:pt x="158774" y="66471"/>
                  </a:lnTo>
                  <a:lnTo>
                    <a:pt x="161033" y="87005"/>
                  </a:lnTo>
                  <a:lnTo>
                    <a:pt x="156968" y="106660"/>
                  </a:lnTo>
                  <a:lnTo>
                    <a:pt x="147363" y="123195"/>
                  </a:lnTo>
                  <a:lnTo>
                    <a:pt x="132175" y="135223"/>
                  </a:lnTo>
                  <a:lnTo>
                    <a:pt x="112556" y="143298"/>
                  </a:lnTo>
                  <a:lnTo>
                    <a:pt x="61834" y="148482"/>
                  </a:lnTo>
                  <a:lnTo>
                    <a:pt x="21057" y="149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38362" y="263212"/>
              <a:ext cx="6068" cy="336913"/>
            </a:xfrm>
            <a:custGeom>
              <a:avLst/>
              <a:gdLst/>
              <a:ahLst/>
              <a:cxnLst/>
              <a:rect l="0" t="0" r="0" b="0"/>
              <a:pathLst>
                <a:path w="6068" h="3369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70"/>
                  </a:lnTo>
                  <a:lnTo>
                    <a:pt x="0" y="211088"/>
                  </a:lnTo>
                  <a:lnTo>
                    <a:pt x="1170" y="268471"/>
                  </a:lnTo>
                  <a:lnTo>
                    <a:pt x="6067" y="30259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34384" y="431776"/>
              <a:ext cx="198778" cy="171009"/>
            </a:xfrm>
            <a:custGeom>
              <a:avLst/>
              <a:gdLst/>
              <a:ahLst/>
              <a:cxnLst/>
              <a:rect l="0" t="0" r="0" b="0"/>
              <a:pathLst>
                <a:path w="198778" h="171009">
                  <a:moveTo>
                    <a:pt x="114549" y="84120"/>
                  </a:moveTo>
                  <a:lnTo>
                    <a:pt x="95420" y="24179"/>
                  </a:lnTo>
                  <a:lnTo>
                    <a:pt x="84210" y="6397"/>
                  </a:lnTo>
                  <a:lnTo>
                    <a:pt x="76776" y="1889"/>
                  </a:lnTo>
                  <a:lnTo>
                    <a:pt x="59156" y="0"/>
                  </a:lnTo>
                  <a:lnTo>
                    <a:pt x="42746" y="6179"/>
                  </a:lnTo>
                  <a:lnTo>
                    <a:pt x="27654" y="17894"/>
                  </a:lnTo>
                  <a:lnTo>
                    <a:pt x="13148" y="34799"/>
                  </a:lnTo>
                  <a:lnTo>
                    <a:pt x="5140" y="57130"/>
                  </a:lnTo>
                  <a:lnTo>
                    <a:pt x="0" y="115183"/>
                  </a:lnTo>
                  <a:lnTo>
                    <a:pt x="5537" y="139260"/>
                  </a:lnTo>
                  <a:lnTo>
                    <a:pt x="10288" y="148956"/>
                  </a:lnTo>
                  <a:lnTo>
                    <a:pt x="24927" y="162849"/>
                  </a:lnTo>
                  <a:lnTo>
                    <a:pt x="33743" y="168191"/>
                  </a:lnTo>
                  <a:lnTo>
                    <a:pt x="52899" y="171008"/>
                  </a:lnTo>
                  <a:lnTo>
                    <a:pt x="62920" y="170121"/>
                  </a:lnTo>
                  <a:lnTo>
                    <a:pt x="80294" y="162897"/>
                  </a:lnTo>
                  <a:lnTo>
                    <a:pt x="88203" y="157695"/>
                  </a:lnTo>
                  <a:lnTo>
                    <a:pt x="100110" y="142556"/>
                  </a:lnTo>
                  <a:lnTo>
                    <a:pt x="117286" y="98652"/>
                  </a:lnTo>
                  <a:lnTo>
                    <a:pt x="121053" y="94978"/>
                  </a:lnTo>
                  <a:lnTo>
                    <a:pt x="124734" y="97208"/>
                  </a:lnTo>
                  <a:lnTo>
                    <a:pt x="164277" y="152996"/>
                  </a:lnTo>
                  <a:lnTo>
                    <a:pt x="177985" y="161525"/>
                  </a:lnTo>
                  <a:lnTo>
                    <a:pt x="198777" y="168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64746" y="439669"/>
              <a:ext cx="389555" cy="200085"/>
            </a:xfrm>
            <a:custGeom>
              <a:avLst/>
              <a:gdLst/>
              <a:ahLst/>
              <a:cxnLst/>
              <a:rect l="0" t="0" r="0" b="0"/>
              <a:pathLst>
                <a:path w="389555" h="200085">
                  <a:moveTo>
                    <a:pt x="0" y="44641"/>
                  </a:moveTo>
                  <a:lnTo>
                    <a:pt x="0" y="93572"/>
                  </a:lnTo>
                  <a:lnTo>
                    <a:pt x="5589" y="152703"/>
                  </a:lnTo>
                  <a:lnTo>
                    <a:pt x="7236" y="157626"/>
                  </a:lnTo>
                  <a:lnTo>
                    <a:pt x="8333" y="156230"/>
                  </a:lnTo>
                  <a:lnTo>
                    <a:pt x="10239" y="99587"/>
                  </a:lnTo>
                  <a:lnTo>
                    <a:pt x="12783" y="52603"/>
                  </a:lnTo>
                  <a:lnTo>
                    <a:pt x="21669" y="27123"/>
                  </a:lnTo>
                  <a:lnTo>
                    <a:pt x="29654" y="18924"/>
                  </a:lnTo>
                  <a:lnTo>
                    <a:pt x="51004" y="9815"/>
                  </a:lnTo>
                  <a:lnTo>
                    <a:pt x="60909" y="9725"/>
                  </a:lnTo>
                  <a:lnTo>
                    <a:pt x="78154" y="15865"/>
                  </a:lnTo>
                  <a:lnTo>
                    <a:pt x="101015" y="32476"/>
                  </a:lnTo>
                  <a:lnTo>
                    <a:pt x="112356" y="51713"/>
                  </a:lnTo>
                  <a:lnTo>
                    <a:pt x="140141" y="107357"/>
                  </a:lnTo>
                  <a:lnTo>
                    <a:pt x="152137" y="140433"/>
                  </a:lnTo>
                  <a:lnTo>
                    <a:pt x="155354" y="165984"/>
                  </a:lnTo>
                  <a:lnTo>
                    <a:pt x="158551" y="171160"/>
                  </a:lnTo>
                  <a:lnTo>
                    <a:pt x="163022" y="171101"/>
                  </a:lnTo>
                  <a:lnTo>
                    <a:pt x="222684" y="126123"/>
                  </a:lnTo>
                  <a:lnTo>
                    <a:pt x="277173" y="92763"/>
                  </a:lnTo>
                  <a:lnTo>
                    <a:pt x="304004" y="71248"/>
                  </a:lnTo>
                  <a:lnTo>
                    <a:pt x="315656" y="52957"/>
                  </a:lnTo>
                  <a:lnTo>
                    <a:pt x="318496" y="33129"/>
                  </a:lnTo>
                  <a:lnTo>
                    <a:pt x="317616" y="22929"/>
                  </a:lnTo>
                  <a:lnTo>
                    <a:pt x="313519" y="14958"/>
                  </a:lnTo>
                  <a:lnTo>
                    <a:pt x="299608" y="2983"/>
                  </a:lnTo>
                  <a:lnTo>
                    <a:pt x="278609" y="0"/>
                  </a:lnTo>
                  <a:lnTo>
                    <a:pt x="266458" y="843"/>
                  </a:lnTo>
                  <a:lnTo>
                    <a:pt x="246718" y="11137"/>
                  </a:lnTo>
                  <a:lnTo>
                    <a:pt x="238178" y="18796"/>
                  </a:lnTo>
                  <a:lnTo>
                    <a:pt x="220570" y="51931"/>
                  </a:lnTo>
                  <a:lnTo>
                    <a:pt x="207944" y="85796"/>
                  </a:lnTo>
                  <a:lnTo>
                    <a:pt x="207972" y="123646"/>
                  </a:lnTo>
                  <a:lnTo>
                    <a:pt x="220978" y="158907"/>
                  </a:lnTo>
                  <a:lnTo>
                    <a:pt x="236253" y="174585"/>
                  </a:lnTo>
                  <a:lnTo>
                    <a:pt x="274655" y="194182"/>
                  </a:lnTo>
                  <a:lnTo>
                    <a:pt x="311186" y="200084"/>
                  </a:lnTo>
                  <a:lnTo>
                    <a:pt x="346057" y="196243"/>
                  </a:lnTo>
                  <a:lnTo>
                    <a:pt x="389554" y="181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391212" y="189512"/>
            <a:ext cx="863338" cy="452727"/>
            <a:chOff x="8391212" y="189512"/>
            <a:chExt cx="863338" cy="452727"/>
          </a:xfrm>
        </p:grpSpPr>
        <p:sp>
          <p:nvSpPr>
            <p:cNvPr id="40" name="Freeform 39"/>
            <p:cNvSpPr/>
            <p:nvPr/>
          </p:nvSpPr>
          <p:spPr>
            <a:xfrm>
              <a:off x="8511488" y="189512"/>
              <a:ext cx="48182" cy="431670"/>
            </a:xfrm>
            <a:custGeom>
              <a:avLst/>
              <a:gdLst/>
              <a:ahLst/>
              <a:cxnLst/>
              <a:rect l="0" t="0" r="0" b="0"/>
              <a:pathLst>
                <a:path w="48182" h="431670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50" y="136815"/>
                  </a:lnTo>
                  <a:lnTo>
                    <a:pt x="14268" y="186247"/>
                  </a:lnTo>
                  <a:lnTo>
                    <a:pt x="23964" y="244308"/>
                  </a:lnTo>
                  <a:lnTo>
                    <a:pt x="33076" y="304795"/>
                  </a:lnTo>
                  <a:lnTo>
                    <a:pt x="37466" y="359112"/>
                  </a:lnTo>
                  <a:lnTo>
                    <a:pt x="45717" y="410621"/>
                  </a:lnTo>
                  <a:lnTo>
                    <a:pt x="4818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91212" y="400082"/>
              <a:ext cx="273743" cy="21058"/>
            </a:xfrm>
            <a:custGeom>
              <a:avLst/>
              <a:gdLst/>
              <a:ahLst/>
              <a:cxnLst/>
              <a:rect l="0" t="0" r="0" b="0"/>
              <a:pathLst>
                <a:path w="273743" h="21058">
                  <a:moveTo>
                    <a:pt x="273742" y="0"/>
                  </a:moveTo>
                  <a:lnTo>
                    <a:pt x="216477" y="3120"/>
                  </a:lnTo>
                  <a:lnTo>
                    <a:pt x="155585" y="9065"/>
                  </a:lnTo>
                  <a:lnTo>
                    <a:pt x="98497" y="11410"/>
                  </a:lnTo>
                  <a:lnTo>
                    <a:pt x="42160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45359" y="221098"/>
              <a:ext cx="198580" cy="421141"/>
            </a:xfrm>
            <a:custGeom>
              <a:avLst/>
              <a:gdLst/>
              <a:ahLst/>
              <a:cxnLst/>
              <a:rect l="0" t="0" r="0" b="0"/>
              <a:pathLst>
                <a:path w="198580" h="421141">
                  <a:moveTo>
                    <a:pt x="9066" y="0"/>
                  </a:moveTo>
                  <a:lnTo>
                    <a:pt x="0" y="58617"/>
                  </a:lnTo>
                  <a:lnTo>
                    <a:pt x="6062" y="121196"/>
                  </a:lnTo>
                  <a:lnTo>
                    <a:pt x="8176" y="172520"/>
                  </a:lnTo>
                  <a:lnTo>
                    <a:pt x="9972" y="223603"/>
                  </a:lnTo>
                  <a:lnTo>
                    <a:pt x="20467" y="286497"/>
                  </a:lnTo>
                  <a:lnTo>
                    <a:pt x="28216" y="349310"/>
                  </a:lnTo>
                  <a:lnTo>
                    <a:pt x="29746" y="396249"/>
                  </a:lnTo>
                  <a:lnTo>
                    <a:pt x="30073" y="345361"/>
                  </a:lnTo>
                  <a:lnTo>
                    <a:pt x="31283" y="289231"/>
                  </a:lnTo>
                  <a:lnTo>
                    <a:pt x="39695" y="255324"/>
                  </a:lnTo>
                  <a:lnTo>
                    <a:pt x="50365" y="237870"/>
                  </a:lnTo>
                  <a:lnTo>
                    <a:pt x="66025" y="225433"/>
                  </a:lnTo>
                  <a:lnTo>
                    <a:pt x="75115" y="220478"/>
                  </a:lnTo>
                  <a:lnTo>
                    <a:pt x="84684" y="219515"/>
                  </a:lnTo>
                  <a:lnTo>
                    <a:pt x="104675" y="224684"/>
                  </a:lnTo>
                  <a:lnTo>
                    <a:pt x="135660" y="240748"/>
                  </a:lnTo>
                  <a:lnTo>
                    <a:pt x="161478" y="265915"/>
                  </a:lnTo>
                  <a:lnTo>
                    <a:pt x="186862" y="324544"/>
                  </a:lnTo>
                  <a:lnTo>
                    <a:pt x="195107" y="360543"/>
                  </a:lnTo>
                  <a:lnTo>
                    <a:pt x="19857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67889" y="446938"/>
              <a:ext cx="207677" cy="169348"/>
            </a:xfrm>
            <a:custGeom>
              <a:avLst/>
              <a:gdLst/>
              <a:ahLst/>
              <a:cxnLst/>
              <a:rect l="0" t="0" r="0" b="0"/>
              <a:pathLst>
                <a:path w="207677" h="169348">
                  <a:moveTo>
                    <a:pt x="133976" y="90015"/>
                  </a:moveTo>
                  <a:lnTo>
                    <a:pt x="130857" y="47323"/>
                  </a:lnTo>
                  <a:lnTo>
                    <a:pt x="124401" y="27757"/>
                  </a:lnTo>
                  <a:lnTo>
                    <a:pt x="113733" y="11262"/>
                  </a:lnTo>
                  <a:lnTo>
                    <a:pt x="105273" y="5927"/>
                  </a:lnTo>
                  <a:lnTo>
                    <a:pt x="83394" y="0"/>
                  </a:lnTo>
                  <a:lnTo>
                    <a:pt x="61193" y="3605"/>
                  </a:lnTo>
                  <a:lnTo>
                    <a:pt x="40796" y="14176"/>
                  </a:lnTo>
                  <a:lnTo>
                    <a:pt x="23933" y="30572"/>
                  </a:lnTo>
                  <a:lnTo>
                    <a:pt x="6874" y="59534"/>
                  </a:lnTo>
                  <a:lnTo>
                    <a:pt x="0" y="95931"/>
                  </a:lnTo>
                  <a:lnTo>
                    <a:pt x="3553" y="130762"/>
                  </a:lnTo>
                  <a:lnTo>
                    <a:pt x="15179" y="149459"/>
                  </a:lnTo>
                  <a:lnTo>
                    <a:pt x="23193" y="157720"/>
                  </a:lnTo>
                  <a:lnTo>
                    <a:pt x="44574" y="166899"/>
                  </a:lnTo>
                  <a:lnTo>
                    <a:pt x="56828" y="169347"/>
                  </a:lnTo>
                  <a:lnTo>
                    <a:pt x="79801" y="165828"/>
                  </a:lnTo>
                  <a:lnTo>
                    <a:pt x="90840" y="161614"/>
                  </a:lnTo>
                  <a:lnTo>
                    <a:pt x="106226" y="147573"/>
                  </a:lnTo>
                  <a:lnTo>
                    <a:pt x="111966" y="138915"/>
                  </a:lnTo>
                  <a:lnTo>
                    <a:pt x="120046" y="104374"/>
                  </a:lnTo>
                  <a:lnTo>
                    <a:pt x="123520" y="99588"/>
                  </a:lnTo>
                  <a:lnTo>
                    <a:pt x="128175" y="99906"/>
                  </a:lnTo>
                  <a:lnTo>
                    <a:pt x="139586" y="109619"/>
                  </a:lnTo>
                  <a:lnTo>
                    <a:pt x="172857" y="148792"/>
                  </a:lnTo>
                  <a:lnTo>
                    <a:pt x="186742" y="157082"/>
                  </a:lnTo>
                  <a:lnTo>
                    <a:pt x="207676" y="163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10443" y="200041"/>
              <a:ext cx="28293" cy="389555"/>
            </a:xfrm>
            <a:custGeom>
              <a:avLst/>
              <a:gdLst/>
              <a:ahLst/>
              <a:cxnLst/>
              <a:rect l="0" t="0" r="0" b="0"/>
              <a:pathLst>
                <a:path w="28293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42405"/>
                  </a:lnTo>
                  <a:lnTo>
                    <a:pt x="15905" y="201681"/>
                  </a:lnTo>
                  <a:lnTo>
                    <a:pt x="17213" y="258109"/>
                  </a:lnTo>
                  <a:lnTo>
                    <a:pt x="18826" y="320003"/>
                  </a:lnTo>
                  <a:lnTo>
                    <a:pt x="26076" y="364117"/>
                  </a:lnTo>
                  <a:lnTo>
                    <a:pt x="2829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33450" y="347440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1073" y="1170"/>
                  </a:lnTo>
                  <a:lnTo>
                    <a:pt x="426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1531" y="1158134"/>
            <a:ext cx="1276770" cy="347442"/>
            <a:chOff x="681531" y="1158134"/>
            <a:chExt cx="1276770" cy="347442"/>
          </a:xfrm>
        </p:grpSpPr>
        <p:sp>
          <p:nvSpPr>
            <p:cNvPr id="47" name="Freeform 46"/>
            <p:cNvSpPr/>
            <p:nvPr/>
          </p:nvSpPr>
          <p:spPr>
            <a:xfrm>
              <a:off x="681531" y="1229928"/>
              <a:ext cx="234449" cy="235860"/>
            </a:xfrm>
            <a:custGeom>
              <a:avLst/>
              <a:gdLst/>
              <a:ahLst/>
              <a:cxnLst/>
              <a:rect l="0" t="0" r="0" b="0"/>
              <a:pathLst>
                <a:path w="234449" h="235860">
                  <a:moveTo>
                    <a:pt x="150220" y="75605"/>
                  </a:moveTo>
                  <a:lnTo>
                    <a:pt x="134579" y="57624"/>
                  </a:lnTo>
                  <a:lnTo>
                    <a:pt x="109787" y="17042"/>
                  </a:lnTo>
                  <a:lnTo>
                    <a:pt x="90525" y="5514"/>
                  </a:lnTo>
                  <a:lnTo>
                    <a:pt x="78838" y="801"/>
                  </a:lnTo>
                  <a:lnTo>
                    <a:pt x="68707" y="0"/>
                  </a:lnTo>
                  <a:lnTo>
                    <a:pt x="51211" y="5348"/>
                  </a:lnTo>
                  <a:lnTo>
                    <a:pt x="35636" y="21763"/>
                  </a:lnTo>
                  <a:lnTo>
                    <a:pt x="7879" y="75447"/>
                  </a:lnTo>
                  <a:lnTo>
                    <a:pt x="0" y="96592"/>
                  </a:lnTo>
                  <a:lnTo>
                    <a:pt x="165" y="139405"/>
                  </a:lnTo>
                  <a:lnTo>
                    <a:pt x="11872" y="189463"/>
                  </a:lnTo>
                  <a:lnTo>
                    <a:pt x="22831" y="211607"/>
                  </a:lnTo>
                  <a:lnTo>
                    <a:pt x="38620" y="226907"/>
                  </a:lnTo>
                  <a:lnTo>
                    <a:pt x="47744" y="232625"/>
                  </a:lnTo>
                  <a:lnTo>
                    <a:pt x="67240" y="235859"/>
                  </a:lnTo>
                  <a:lnTo>
                    <a:pt x="87604" y="232227"/>
                  </a:lnTo>
                  <a:lnTo>
                    <a:pt x="108352" y="222814"/>
                  </a:lnTo>
                  <a:lnTo>
                    <a:pt x="123033" y="207712"/>
                  </a:lnTo>
                  <a:lnTo>
                    <a:pt x="137875" y="176359"/>
                  </a:lnTo>
                  <a:lnTo>
                    <a:pt x="153371" y="129432"/>
                  </a:lnTo>
                  <a:lnTo>
                    <a:pt x="155830" y="126698"/>
                  </a:lnTo>
                  <a:lnTo>
                    <a:pt x="157469" y="129554"/>
                  </a:lnTo>
                  <a:lnTo>
                    <a:pt x="165690" y="162171"/>
                  </a:lnTo>
                  <a:lnTo>
                    <a:pt x="186984" y="201239"/>
                  </a:lnTo>
                  <a:lnTo>
                    <a:pt x="200095" y="217620"/>
                  </a:lnTo>
                  <a:lnTo>
                    <a:pt x="213720" y="226461"/>
                  </a:lnTo>
                  <a:lnTo>
                    <a:pt x="234448" y="233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8093" y="1263419"/>
              <a:ext cx="105286" cy="205682"/>
            </a:xfrm>
            <a:custGeom>
              <a:avLst/>
              <a:gdLst/>
              <a:ahLst/>
              <a:cxnLst/>
              <a:rect l="0" t="0" r="0" b="0"/>
              <a:pathLst>
                <a:path w="105286" h="205682">
                  <a:moveTo>
                    <a:pt x="0" y="63171"/>
                  </a:moveTo>
                  <a:lnTo>
                    <a:pt x="3119" y="105863"/>
                  </a:lnTo>
                  <a:lnTo>
                    <a:pt x="21331" y="168507"/>
                  </a:lnTo>
                  <a:lnTo>
                    <a:pt x="29367" y="188366"/>
                  </a:lnTo>
                  <a:lnTo>
                    <a:pt x="40738" y="204991"/>
                  </a:lnTo>
                  <a:lnTo>
                    <a:pt x="43536" y="205681"/>
                  </a:lnTo>
                  <a:lnTo>
                    <a:pt x="44232" y="201461"/>
                  </a:lnTo>
                  <a:lnTo>
                    <a:pt x="40715" y="184295"/>
                  </a:lnTo>
                  <a:lnTo>
                    <a:pt x="19394" y="132027"/>
                  </a:lnTo>
                  <a:lnTo>
                    <a:pt x="9789" y="100793"/>
                  </a:lnTo>
                  <a:lnTo>
                    <a:pt x="10959" y="58071"/>
                  </a:lnTo>
                  <a:lnTo>
                    <a:pt x="15789" y="33998"/>
                  </a:lnTo>
                  <a:lnTo>
                    <a:pt x="21054" y="25005"/>
                  </a:lnTo>
                  <a:lnTo>
                    <a:pt x="36264" y="11893"/>
                  </a:lnTo>
                  <a:lnTo>
                    <a:pt x="57841" y="528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05492" y="1276712"/>
              <a:ext cx="178985" cy="194345"/>
            </a:xfrm>
            <a:custGeom>
              <a:avLst/>
              <a:gdLst/>
              <a:ahLst/>
              <a:cxnLst/>
              <a:rect l="0" t="0" r="0" b="0"/>
              <a:pathLst>
                <a:path w="178985" h="194345">
                  <a:moveTo>
                    <a:pt x="0" y="70935"/>
                  </a:moveTo>
                  <a:lnTo>
                    <a:pt x="37478" y="79268"/>
                  </a:lnTo>
                  <a:lnTo>
                    <a:pt x="72326" y="77694"/>
                  </a:lnTo>
                  <a:lnTo>
                    <a:pt x="121131" y="66681"/>
                  </a:lnTo>
                  <a:lnTo>
                    <a:pt x="131057" y="61080"/>
                  </a:lnTo>
                  <a:lnTo>
                    <a:pt x="145205" y="45498"/>
                  </a:lnTo>
                  <a:lnTo>
                    <a:pt x="147106" y="37600"/>
                  </a:lnTo>
                  <a:lnTo>
                    <a:pt x="146034" y="29994"/>
                  </a:lnTo>
                  <a:lnTo>
                    <a:pt x="142979" y="22584"/>
                  </a:lnTo>
                  <a:lnTo>
                    <a:pt x="130227" y="11231"/>
                  </a:lnTo>
                  <a:lnTo>
                    <a:pt x="111691" y="3456"/>
                  </a:lnTo>
                  <a:lnTo>
                    <a:pt x="87855" y="0"/>
                  </a:lnTo>
                  <a:lnTo>
                    <a:pt x="64783" y="4704"/>
                  </a:lnTo>
                  <a:lnTo>
                    <a:pt x="35182" y="20506"/>
                  </a:lnTo>
                  <a:lnTo>
                    <a:pt x="26964" y="26787"/>
                  </a:lnTo>
                  <a:lnTo>
                    <a:pt x="17833" y="49364"/>
                  </a:lnTo>
                  <a:lnTo>
                    <a:pt x="14945" y="77726"/>
                  </a:lnTo>
                  <a:lnTo>
                    <a:pt x="22622" y="130942"/>
                  </a:lnTo>
                  <a:lnTo>
                    <a:pt x="25610" y="142525"/>
                  </a:lnTo>
                  <a:lnTo>
                    <a:pt x="38288" y="161634"/>
                  </a:lnTo>
                  <a:lnTo>
                    <a:pt x="55621" y="176757"/>
                  </a:lnTo>
                  <a:lnTo>
                    <a:pt x="75023" y="187377"/>
                  </a:lnTo>
                  <a:lnTo>
                    <a:pt x="111266" y="194344"/>
                  </a:lnTo>
                  <a:lnTo>
                    <a:pt x="166832" y="188558"/>
                  </a:lnTo>
                  <a:lnTo>
                    <a:pt x="178984" y="186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1207" y="1258582"/>
              <a:ext cx="197581" cy="204879"/>
            </a:xfrm>
            <a:custGeom>
              <a:avLst/>
              <a:gdLst/>
              <a:ahLst/>
              <a:cxnLst/>
              <a:rect l="0" t="0" r="0" b="0"/>
              <a:pathLst>
                <a:path w="197581" h="204879">
                  <a:moveTo>
                    <a:pt x="123881" y="57480"/>
                  </a:moveTo>
                  <a:lnTo>
                    <a:pt x="103637" y="13517"/>
                  </a:lnTo>
                  <a:lnTo>
                    <a:pt x="95177" y="7114"/>
                  </a:lnTo>
                  <a:lnTo>
                    <a:pt x="73299" y="0"/>
                  </a:lnTo>
                  <a:lnTo>
                    <a:pt x="51097" y="3077"/>
                  </a:lnTo>
                  <a:lnTo>
                    <a:pt x="40263" y="7173"/>
                  </a:lnTo>
                  <a:lnTo>
                    <a:pt x="25106" y="21083"/>
                  </a:lnTo>
                  <a:lnTo>
                    <a:pt x="5844" y="58609"/>
                  </a:lnTo>
                  <a:lnTo>
                    <a:pt x="0" y="94989"/>
                  </a:lnTo>
                  <a:lnTo>
                    <a:pt x="6430" y="148034"/>
                  </a:lnTo>
                  <a:lnTo>
                    <a:pt x="16811" y="181407"/>
                  </a:lnTo>
                  <a:lnTo>
                    <a:pt x="27941" y="198736"/>
                  </a:lnTo>
                  <a:lnTo>
                    <a:pt x="35354" y="203123"/>
                  </a:lnTo>
                  <a:lnTo>
                    <a:pt x="52950" y="204878"/>
                  </a:lnTo>
                  <a:lnTo>
                    <a:pt x="69349" y="198640"/>
                  </a:lnTo>
                  <a:lnTo>
                    <a:pt x="84437" y="186898"/>
                  </a:lnTo>
                  <a:lnTo>
                    <a:pt x="104915" y="160557"/>
                  </a:lnTo>
                  <a:lnTo>
                    <a:pt x="117741" y="129355"/>
                  </a:lnTo>
                  <a:lnTo>
                    <a:pt x="122062" y="101523"/>
                  </a:lnTo>
                  <a:lnTo>
                    <a:pt x="125681" y="123302"/>
                  </a:lnTo>
                  <a:lnTo>
                    <a:pt x="153118" y="173642"/>
                  </a:lnTo>
                  <a:lnTo>
                    <a:pt x="160920" y="180545"/>
                  </a:lnTo>
                  <a:lnTo>
                    <a:pt x="197580" y="194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94783" y="1158134"/>
              <a:ext cx="47705" cy="284271"/>
            </a:xfrm>
            <a:custGeom>
              <a:avLst/>
              <a:gdLst/>
              <a:ahLst/>
              <a:cxnLst/>
              <a:rect l="0" t="0" r="0" b="0"/>
              <a:pathLst>
                <a:path w="47705" h="2842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4564" y="152603"/>
                  </a:lnTo>
                  <a:lnTo>
                    <a:pt x="27366" y="212989"/>
                  </a:lnTo>
                  <a:lnTo>
                    <a:pt x="44647" y="274199"/>
                  </a:lnTo>
                  <a:lnTo>
                    <a:pt x="4770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16186" y="115813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20" y="57264"/>
                  </a:lnTo>
                  <a:lnTo>
                    <a:pt x="5214" y="100416"/>
                  </a:lnTo>
                  <a:lnTo>
                    <a:pt x="3487" y="124178"/>
                  </a:lnTo>
                  <a:lnTo>
                    <a:pt x="11911" y="174268"/>
                  </a:lnTo>
                  <a:lnTo>
                    <a:pt x="24839" y="228616"/>
                  </a:lnTo>
                  <a:lnTo>
                    <a:pt x="31423" y="280382"/>
                  </a:lnTo>
                  <a:lnTo>
                    <a:pt x="39656" y="32249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400497" y="1052849"/>
            <a:ext cx="6969866" cy="558012"/>
            <a:chOff x="2400497" y="1052849"/>
            <a:chExt cx="6969866" cy="558012"/>
          </a:xfrm>
        </p:grpSpPr>
        <p:sp>
          <p:nvSpPr>
            <p:cNvPr id="54" name="Freeform 53"/>
            <p:cNvSpPr/>
            <p:nvPr/>
          </p:nvSpPr>
          <p:spPr>
            <a:xfrm>
              <a:off x="2507977" y="1052849"/>
              <a:ext cx="29391" cy="421141"/>
            </a:xfrm>
            <a:custGeom>
              <a:avLst/>
              <a:gdLst/>
              <a:ahLst/>
              <a:cxnLst/>
              <a:rect l="0" t="0" r="0" b="0"/>
              <a:pathLst>
                <a:path w="29391" h="421141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6475" y="200968"/>
                  </a:lnTo>
                  <a:lnTo>
                    <a:pt x="25044" y="254908"/>
                  </a:lnTo>
                  <a:lnTo>
                    <a:pt x="28103" y="307286"/>
                  </a:lnTo>
                  <a:lnTo>
                    <a:pt x="29136" y="370618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00497" y="1231834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7639" y="17958"/>
                  </a:lnTo>
                  <a:lnTo>
                    <a:pt x="146231" y="31666"/>
                  </a:lnTo>
                  <a:lnTo>
                    <a:pt x="91016" y="45639"/>
                  </a:lnTo>
                  <a:lnTo>
                    <a:pt x="32479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55376" y="1073906"/>
              <a:ext cx="334718" cy="368499"/>
            </a:xfrm>
            <a:custGeom>
              <a:avLst/>
              <a:gdLst/>
              <a:ahLst/>
              <a:cxnLst/>
              <a:rect l="0" t="0" r="0" b="0"/>
              <a:pathLst>
                <a:path w="334718" h="3684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10860" y="177867"/>
                  </a:lnTo>
                  <a:lnTo>
                    <a:pt x="16491" y="228176"/>
                  </a:lnTo>
                  <a:lnTo>
                    <a:pt x="23983" y="281508"/>
                  </a:lnTo>
                  <a:lnTo>
                    <a:pt x="35558" y="330951"/>
                  </a:lnTo>
                  <a:lnTo>
                    <a:pt x="37012" y="328259"/>
                  </a:lnTo>
                  <a:lnTo>
                    <a:pt x="41876" y="268659"/>
                  </a:lnTo>
                  <a:lnTo>
                    <a:pt x="50927" y="244576"/>
                  </a:lnTo>
                  <a:lnTo>
                    <a:pt x="65868" y="228414"/>
                  </a:lnTo>
                  <a:lnTo>
                    <a:pt x="74766" y="222466"/>
                  </a:lnTo>
                  <a:lnTo>
                    <a:pt x="84207" y="220840"/>
                  </a:lnTo>
                  <a:lnTo>
                    <a:pt x="104056" y="225273"/>
                  </a:lnTo>
                  <a:lnTo>
                    <a:pt x="129373" y="240923"/>
                  </a:lnTo>
                  <a:lnTo>
                    <a:pt x="151692" y="265967"/>
                  </a:lnTo>
                  <a:lnTo>
                    <a:pt x="179636" y="326626"/>
                  </a:lnTo>
                  <a:lnTo>
                    <a:pt x="183367" y="330054"/>
                  </a:lnTo>
                  <a:lnTo>
                    <a:pt x="187023" y="328831"/>
                  </a:lnTo>
                  <a:lnTo>
                    <a:pt x="234510" y="273209"/>
                  </a:lnTo>
                  <a:lnTo>
                    <a:pt x="262522" y="251227"/>
                  </a:lnTo>
                  <a:lnTo>
                    <a:pt x="308269" y="223261"/>
                  </a:lnTo>
                  <a:lnTo>
                    <a:pt x="325061" y="197563"/>
                  </a:lnTo>
                  <a:lnTo>
                    <a:pt x="325940" y="189030"/>
                  </a:lnTo>
                  <a:lnTo>
                    <a:pt x="320678" y="173311"/>
                  </a:lnTo>
                  <a:lnTo>
                    <a:pt x="313659" y="168183"/>
                  </a:lnTo>
                  <a:lnTo>
                    <a:pt x="293382" y="162486"/>
                  </a:lnTo>
                  <a:lnTo>
                    <a:pt x="283764" y="163306"/>
                  </a:lnTo>
                  <a:lnTo>
                    <a:pt x="266837" y="170457"/>
                  </a:lnTo>
                  <a:lnTo>
                    <a:pt x="244154" y="187636"/>
                  </a:lnTo>
                  <a:lnTo>
                    <a:pt x="228205" y="213134"/>
                  </a:lnTo>
                  <a:lnTo>
                    <a:pt x="221660" y="248504"/>
                  </a:lnTo>
                  <a:lnTo>
                    <a:pt x="227853" y="293973"/>
                  </a:lnTo>
                  <a:lnTo>
                    <a:pt x="238193" y="324969"/>
                  </a:lnTo>
                  <a:lnTo>
                    <a:pt x="249313" y="341743"/>
                  </a:lnTo>
                  <a:lnTo>
                    <a:pt x="265174" y="353877"/>
                  </a:lnTo>
                  <a:lnTo>
                    <a:pt x="285092" y="362000"/>
                  </a:lnTo>
                  <a:lnTo>
                    <a:pt x="33471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52823" y="1173602"/>
              <a:ext cx="211526" cy="244810"/>
            </a:xfrm>
            <a:custGeom>
              <a:avLst/>
              <a:gdLst/>
              <a:ahLst/>
              <a:cxnLst/>
              <a:rect l="0" t="0" r="0" b="0"/>
              <a:pathLst>
                <a:path w="211526" h="244810">
                  <a:moveTo>
                    <a:pt x="142638" y="5589"/>
                  </a:moveTo>
                  <a:lnTo>
                    <a:pt x="125870" y="0"/>
                  </a:lnTo>
                  <a:lnTo>
                    <a:pt x="108279" y="376"/>
                  </a:lnTo>
                  <a:lnTo>
                    <a:pt x="47638" y="16584"/>
                  </a:lnTo>
                  <a:lnTo>
                    <a:pt x="37190" y="19938"/>
                  </a:lnTo>
                  <a:lnTo>
                    <a:pt x="19343" y="33024"/>
                  </a:lnTo>
                  <a:lnTo>
                    <a:pt x="11308" y="41426"/>
                  </a:lnTo>
                  <a:lnTo>
                    <a:pt x="2381" y="63241"/>
                  </a:lnTo>
                  <a:lnTo>
                    <a:pt x="0" y="75609"/>
                  </a:lnTo>
                  <a:lnTo>
                    <a:pt x="1923" y="85025"/>
                  </a:lnTo>
                  <a:lnTo>
                    <a:pt x="6714" y="92471"/>
                  </a:lnTo>
                  <a:lnTo>
                    <a:pt x="21396" y="103865"/>
                  </a:lnTo>
                  <a:lnTo>
                    <a:pt x="69610" y="124451"/>
                  </a:lnTo>
                  <a:lnTo>
                    <a:pt x="130002" y="134066"/>
                  </a:lnTo>
                  <a:lnTo>
                    <a:pt x="183304" y="150930"/>
                  </a:lnTo>
                  <a:lnTo>
                    <a:pt x="200096" y="162212"/>
                  </a:lnTo>
                  <a:lnTo>
                    <a:pt x="205510" y="170836"/>
                  </a:lnTo>
                  <a:lnTo>
                    <a:pt x="211525" y="192896"/>
                  </a:lnTo>
                  <a:lnTo>
                    <a:pt x="209620" y="202990"/>
                  </a:lnTo>
                  <a:lnTo>
                    <a:pt x="198144" y="220445"/>
                  </a:lnTo>
                  <a:lnTo>
                    <a:pt x="171952" y="237836"/>
                  </a:lnTo>
                  <a:lnTo>
                    <a:pt x="136376" y="244809"/>
                  </a:lnTo>
                  <a:lnTo>
                    <a:pt x="90838" y="238759"/>
                  </a:lnTo>
                  <a:lnTo>
                    <a:pt x="47881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35686" y="1250207"/>
              <a:ext cx="196688" cy="165789"/>
            </a:xfrm>
            <a:custGeom>
              <a:avLst/>
              <a:gdLst/>
              <a:ahLst/>
              <a:cxnLst/>
              <a:rect l="0" t="0" r="0" b="0"/>
              <a:pathLst>
                <a:path w="196688" h="165789">
                  <a:moveTo>
                    <a:pt x="122987" y="65855"/>
                  </a:moveTo>
                  <a:lnTo>
                    <a:pt x="108333" y="21892"/>
                  </a:lnTo>
                  <a:lnTo>
                    <a:pt x="95418" y="8101"/>
                  </a:lnTo>
                  <a:lnTo>
                    <a:pt x="87060" y="2786"/>
                  </a:lnTo>
                  <a:lnTo>
                    <a:pt x="68415" y="0"/>
                  </a:lnTo>
                  <a:lnTo>
                    <a:pt x="48430" y="3830"/>
                  </a:lnTo>
                  <a:lnTo>
                    <a:pt x="27850" y="13332"/>
                  </a:lnTo>
                  <a:lnTo>
                    <a:pt x="13243" y="31593"/>
                  </a:lnTo>
                  <a:lnTo>
                    <a:pt x="4022" y="55307"/>
                  </a:lnTo>
                  <a:lnTo>
                    <a:pt x="0" y="94965"/>
                  </a:lnTo>
                  <a:lnTo>
                    <a:pt x="3206" y="122466"/>
                  </a:lnTo>
                  <a:lnTo>
                    <a:pt x="14769" y="144048"/>
                  </a:lnTo>
                  <a:lnTo>
                    <a:pt x="22766" y="153079"/>
                  </a:lnTo>
                  <a:lnTo>
                    <a:pt x="44129" y="163113"/>
                  </a:lnTo>
                  <a:lnTo>
                    <a:pt x="56377" y="165788"/>
                  </a:lnTo>
                  <a:lnTo>
                    <a:pt x="66882" y="165232"/>
                  </a:lnTo>
                  <a:lnTo>
                    <a:pt x="84793" y="158376"/>
                  </a:lnTo>
                  <a:lnTo>
                    <a:pt x="108031" y="141362"/>
                  </a:lnTo>
                  <a:lnTo>
                    <a:pt x="116340" y="122030"/>
                  </a:lnTo>
                  <a:lnTo>
                    <a:pt x="118556" y="110324"/>
                  </a:lnTo>
                  <a:lnTo>
                    <a:pt x="122372" y="107199"/>
                  </a:lnTo>
                  <a:lnTo>
                    <a:pt x="127257" y="109795"/>
                  </a:lnTo>
                  <a:lnTo>
                    <a:pt x="151907" y="136406"/>
                  </a:lnTo>
                  <a:lnTo>
                    <a:pt x="196687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63958" y="1276965"/>
              <a:ext cx="484312" cy="197025"/>
            </a:xfrm>
            <a:custGeom>
              <a:avLst/>
              <a:gdLst/>
              <a:ahLst/>
              <a:cxnLst/>
              <a:rect l="0" t="0" r="0" b="0"/>
              <a:pathLst>
                <a:path w="484312" h="197025">
                  <a:moveTo>
                    <a:pt x="0" y="39097"/>
                  </a:moveTo>
                  <a:lnTo>
                    <a:pt x="3120" y="93241"/>
                  </a:lnTo>
                  <a:lnTo>
                    <a:pt x="7236" y="111124"/>
                  </a:lnTo>
                  <a:lnTo>
                    <a:pt x="8333" y="109342"/>
                  </a:lnTo>
                  <a:lnTo>
                    <a:pt x="13456" y="50593"/>
                  </a:lnTo>
                  <a:lnTo>
                    <a:pt x="15989" y="39742"/>
                  </a:lnTo>
                  <a:lnTo>
                    <a:pt x="21188" y="31338"/>
                  </a:lnTo>
                  <a:lnTo>
                    <a:pt x="36323" y="18881"/>
                  </a:lnTo>
                  <a:lnTo>
                    <a:pt x="45273" y="17431"/>
                  </a:lnTo>
                  <a:lnTo>
                    <a:pt x="64575" y="22058"/>
                  </a:lnTo>
                  <a:lnTo>
                    <a:pt x="78613" y="35034"/>
                  </a:lnTo>
                  <a:lnTo>
                    <a:pt x="97157" y="71959"/>
                  </a:lnTo>
                  <a:lnTo>
                    <a:pt x="102206" y="75043"/>
                  </a:lnTo>
                  <a:lnTo>
                    <a:pt x="107912" y="73590"/>
                  </a:lnTo>
                  <a:lnTo>
                    <a:pt x="114055" y="69111"/>
                  </a:lnTo>
                  <a:lnTo>
                    <a:pt x="124001" y="54776"/>
                  </a:lnTo>
                  <a:lnTo>
                    <a:pt x="139296" y="30094"/>
                  </a:lnTo>
                  <a:lnTo>
                    <a:pt x="145507" y="22567"/>
                  </a:lnTo>
                  <a:lnTo>
                    <a:pt x="153157" y="18718"/>
                  </a:lnTo>
                  <a:lnTo>
                    <a:pt x="171015" y="17561"/>
                  </a:lnTo>
                  <a:lnTo>
                    <a:pt x="187531" y="24066"/>
                  </a:lnTo>
                  <a:lnTo>
                    <a:pt x="195211" y="29076"/>
                  </a:lnTo>
                  <a:lnTo>
                    <a:pt x="206864" y="44002"/>
                  </a:lnTo>
                  <a:lnTo>
                    <a:pt x="223876" y="87769"/>
                  </a:lnTo>
                  <a:lnTo>
                    <a:pt x="229330" y="127738"/>
                  </a:lnTo>
                  <a:lnTo>
                    <a:pt x="232436" y="133286"/>
                  </a:lnTo>
                  <a:lnTo>
                    <a:pt x="236845" y="133475"/>
                  </a:lnTo>
                  <a:lnTo>
                    <a:pt x="286655" y="100200"/>
                  </a:lnTo>
                  <a:lnTo>
                    <a:pt x="341326" y="85005"/>
                  </a:lnTo>
                  <a:lnTo>
                    <a:pt x="399278" y="67210"/>
                  </a:lnTo>
                  <a:lnTo>
                    <a:pt x="414543" y="53931"/>
                  </a:lnTo>
                  <a:lnTo>
                    <a:pt x="420252" y="45477"/>
                  </a:lnTo>
                  <a:lnTo>
                    <a:pt x="421718" y="37501"/>
                  </a:lnTo>
                  <a:lnTo>
                    <a:pt x="420355" y="29844"/>
                  </a:lnTo>
                  <a:lnTo>
                    <a:pt x="417107" y="22400"/>
                  </a:lnTo>
                  <a:lnTo>
                    <a:pt x="404140" y="11009"/>
                  </a:lnTo>
                  <a:lnTo>
                    <a:pt x="385508" y="3217"/>
                  </a:lnTo>
                  <a:lnTo>
                    <a:pt x="349882" y="0"/>
                  </a:lnTo>
                  <a:lnTo>
                    <a:pt x="327468" y="3393"/>
                  </a:lnTo>
                  <a:lnTo>
                    <a:pt x="308928" y="11920"/>
                  </a:lnTo>
                  <a:lnTo>
                    <a:pt x="300709" y="17469"/>
                  </a:lnTo>
                  <a:lnTo>
                    <a:pt x="295229" y="27018"/>
                  </a:lnTo>
                  <a:lnTo>
                    <a:pt x="289140" y="53226"/>
                  </a:lnTo>
                  <a:lnTo>
                    <a:pt x="291302" y="89686"/>
                  </a:lnTo>
                  <a:lnTo>
                    <a:pt x="299351" y="122717"/>
                  </a:lnTo>
                  <a:lnTo>
                    <a:pt x="312030" y="140992"/>
                  </a:lnTo>
                  <a:lnTo>
                    <a:pt x="348765" y="171788"/>
                  </a:lnTo>
                  <a:lnTo>
                    <a:pt x="379418" y="187727"/>
                  </a:lnTo>
                  <a:lnTo>
                    <a:pt x="429623" y="195188"/>
                  </a:lnTo>
                  <a:lnTo>
                    <a:pt x="484311" y="197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97035" y="1085180"/>
              <a:ext cx="167131" cy="378591"/>
            </a:xfrm>
            <a:custGeom>
              <a:avLst/>
              <a:gdLst/>
              <a:ahLst/>
              <a:cxnLst/>
              <a:rect l="0" t="0" r="0" b="0"/>
              <a:pathLst>
                <a:path w="167131" h="378591">
                  <a:moveTo>
                    <a:pt x="125017" y="262467"/>
                  </a:moveTo>
                  <a:lnTo>
                    <a:pt x="125017" y="240110"/>
                  </a:lnTo>
                  <a:lnTo>
                    <a:pt x="118778" y="222895"/>
                  </a:lnTo>
                  <a:lnTo>
                    <a:pt x="113838" y="215029"/>
                  </a:lnTo>
                  <a:lnTo>
                    <a:pt x="98991" y="203169"/>
                  </a:lnTo>
                  <a:lnTo>
                    <a:pt x="90119" y="198369"/>
                  </a:lnTo>
                  <a:lnTo>
                    <a:pt x="67782" y="196154"/>
                  </a:lnTo>
                  <a:lnTo>
                    <a:pt x="44597" y="200239"/>
                  </a:lnTo>
                  <a:lnTo>
                    <a:pt x="26494" y="209854"/>
                  </a:lnTo>
                  <a:lnTo>
                    <a:pt x="13768" y="225046"/>
                  </a:lnTo>
                  <a:lnTo>
                    <a:pt x="5383" y="244666"/>
                  </a:lnTo>
                  <a:lnTo>
                    <a:pt x="0" y="298509"/>
                  </a:lnTo>
                  <a:lnTo>
                    <a:pt x="1603" y="327619"/>
                  </a:lnTo>
                  <a:lnTo>
                    <a:pt x="10115" y="348355"/>
                  </a:lnTo>
                  <a:lnTo>
                    <a:pt x="33650" y="373183"/>
                  </a:lnTo>
                  <a:lnTo>
                    <a:pt x="43048" y="377222"/>
                  </a:lnTo>
                  <a:lnTo>
                    <a:pt x="62850" y="378590"/>
                  </a:lnTo>
                  <a:lnTo>
                    <a:pt x="80229" y="372179"/>
                  </a:lnTo>
                  <a:lnTo>
                    <a:pt x="88139" y="367194"/>
                  </a:lnTo>
                  <a:lnTo>
                    <a:pt x="100048" y="352296"/>
                  </a:lnTo>
                  <a:lnTo>
                    <a:pt x="128227" y="301593"/>
                  </a:lnTo>
                  <a:lnTo>
                    <a:pt x="142202" y="239433"/>
                  </a:lnTo>
                  <a:lnTo>
                    <a:pt x="144926" y="188182"/>
                  </a:lnTo>
                  <a:lnTo>
                    <a:pt x="140258" y="129641"/>
                  </a:lnTo>
                  <a:lnTo>
                    <a:pt x="135306" y="75876"/>
                  </a:lnTo>
                  <a:lnTo>
                    <a:pt x="127396" y="20196"/>
                  </a:lnTo>
                  <a:lnTo>
                    <a:pt x="126603" y="6196"/>
                  </a:lnTo>
                  <a:lnTo>
                    <a:pt x="124904" y="373"/>
                  </a:lnTo>
                  <a:lnTo>
                    <a:pt x="122602" y="0"/>
                  </a:lnTo>
                  <a:lnTo>
                    <a:pt x="119897" y="3261"/>
                  </a:lnTo>
                  <a:lnTo>
                    <a:pt x="115200" y="63069"/>
                  </a:lnTo>
                  <a:lnTo>
                    <a:pt x="114629" y="124294"/>
                  </a:lnTo>
                  <a:lnTo>
                    <a:pt x="120119" y="175384"/>
                  </a:lnTo>
                  <a:lnTo>
                    <a:pt x="132455" y="235474"/>
                  </a:lnTo>
                  <a:lnTo>
                    <a:pt x="149638" y="298860"/>
                  </a:lnTo>
                  <a:lnTo>
                    <a:pt x="167130" y="336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16808" y="133711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620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37865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21815" y="1284476"/>
              <a:ext cx="105775" cy="157929"/>
            </a:xfrm>
            <a:custGeom>
              <a:avLst/>
              <a:gdLst/>
              <a:ahLst/>
              <a:cxnLst/>
              <a:rect l="0" t="0" r="0" b="0"/>
              <a:pathLst>
                <a:path w="105775" h="157929">
                  <a:moveTo>
                    <a:pt x="52920" y="0"/>
                  </a:moveTo>
                  <a:lnTo>
                    <a:pt x="30564" y="0"/>
                  </a:lnTo>
                  <a:lnTo>
                    <a:pt x="13348" y="6239"/>
                  </a:lnTo>
                  <a:lnTo>
                    <a:pt x="5482" y="11179"/>
                  </a:lnTo>
                  <a:lnTo>
                    <a:pt x="1408" y="17981"/>
                  </a:lnTo>
                  <a:lnTo>
                    <a:pt x="0" y="34898"/>
                  </a:lnTo>
                  <a:lnTo>
                    <a:pt x="3602" y="41983"/>
                  </a:lnTo>
                  <a:lnTo>
                    <a:pt x="64260" y="84734"/>
                  </a:lnTo>
                  <a:lnTo>
                    <a:pt x="100134" y="112404"/>
                  </a:lnTo>
                  <a:lnTo>
                    <a:pt x="104283" y="120560"/>
                  </a:lnTo>
                  <a:lnTo>
                    <a:pt x="105774" y="138980"/>
                  </a:lnTo>
                  <a:lnTo>
                    <a:pt x="101025" y="145296"/>
                  </a:lnTo>
                  <a:lnTo>
                    <a:pt x="83269" y="152314"/>
                  </a:lnTo>
                  <a:lnTo>
                    <a:pt x="2133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69492" y="1094963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68016"/>
                  </a:lnTo>
                  <a:lnTo>
                    <a:pt x="17475" y="221272"/>
                  </a:lnTo>
                  <a:lnTo>
                    <a:pt x="23469" y="279451"/>
                  </a:lnTo>
                  <a:lnTo>
                    <a:pt x="29180" y="314428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95792" y="1263853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10095"/>
                  </a:moveTo>
                  <a:lnTo>
                    <a:pt x="172168" y="1761"/>
                  </a:lnTo>
                  <a:lnTo>
                    <a:pt x="113038" y="0"/>
                  </a:lnTo>
                  <a:lnTo>
                    <a:pt x="56297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61962" y="1331252"/>
              <a:ext cx="191800" cy="132210"/>
            </a:xfrm>
            <a:custGeom>
              <a:avLst/>
              <a:gdLst/>
              <a:ahLst/>
              <a:cxnLst/>
              <a:rect l="0" t="0" r="0" b="0"/>
              <a:pathLst>
                <a:path w="191800" h="132210">
                  <a:moveTo>
                    <a:pt x="128628" y="58509"/>
                  </a:moveTo>
                  <a:lnTo>
                    <a:pt x="110648" y="27227"/>
                  </a:lnTo>
                  <a:lnTo>
                    <a:pt x="93731" y="11071"/>
                  </a:lnTo>
                  <a:lnTo>
                    <a:pt x="71394" y="2330"/>
                  </a:lnTo>
                  <a:lnTo>
                    <a:pt x="58887" y="0"/>
                  </a:lnTo>
                  <a:lnTo>
                    <a:pt x="35631" y="3649"/>
                  </a:lnTo>
                  <a:lnTo>
                    <a:pt x="24516" y="7898"/>
                  </a:lnTo>
                  <a:lnTo>
                    <a:pt x="9047" y="21977"/>
                  </a:lnTo>
                  <a:lnTo>
                    <a:pt x="3284" y="30645"/>
                  </a:lnTo>
                  <a:lnTo>
                    <a:pt x="0" y="52754"/>
                  </a:lnTo>
                  <a:lnTo>
                    <a:pt x="3610" y="77008"/>
                  </a:lnTo>
                  <a:lnTo>
                    <a:pt x="13013" y="99486"/>
                  </a:lnTo>
                  <a:lnTo>
                    <a:pt x="28111" y="114936"/>
                  </a:lnTo>
                  <a:lnTo>
                    <a:pt x="37050" y="120693"/>
                  </a:lnTo>
                  <a:lnTo>
                    <a:pt x="46519" y="122192"/>
                  </a:lnTo>
                  <a:lnTo>
                    <a:pt x="66399" y="117618"/>
                  </a:lnTo>
                  <a:lnTo>
                    <a:pt x="83813" y="104667"/>
                  </a:lnTo>
                  <a:lnTo>
                    <a:pt x="91732" y="96300"/>
                  </a:lnTo>
                  <a:lnTo>
                    <a:pt x="100532" y="74525"/>
                  </a:lnTo>
                  <a:lnTo>
                    <a:pt x="102878" y="62168"/>
                  </a:lnTo>
                  <a:lnTo>
                    <a:pt x="105613" y="57439"/>
                  </a:lnTo>
                  <a:lnTo>
                    <a:pt x="108605" y="57796"/>
                  </a:lnTo>
                  <a:lnTo>
                    <a:pt x="115050" y="67551"/>
                  </a:lnTo>
                  <a:lnTo>
                    <a:pt x="131839" y="99290"/>
                  </a:lnTo>
                  <a:lnTo>
                    <a:pt x="137788" y="106753"/>
                  </a:lnTo>
                  <a:lnTo>
                    <a:pt x="156876" y="118166"/>
                  </a:lnTo>
                  <a:lnTo>
                    <a:pt x="191799" y="132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43233" y="1317862"/>
              <a:ext cx="141416" cy="156128"/>
            </a:xfrm>
            <a:custGeom>
              <a:avLst/>
              <a:gdLst/>
              <a:ahLst/>
              <a:cxnLst/>
              <a:rect l="0" t="0" r="0" b="0"/>
              <a:pathLst>
                <a:path w="141416" h="156128">
                  <a:moveTo>
                    <a:pt x="0" y="29785"/>
                  </a:moveTo>
                  <a:lnTo>
                    <a:pt x="0" y="88402"/>
                  </a:lnTo>
                  <a:lnTo>
                    <a:pt x="5589" y="123192"/>
                  </a:lnTo>
                  <a:lnTo>
                    <a:pt x="7235" y="125982"/>
                  </a:lnTo>
                  <a:lnTo>
                    <a:pt x="8333" y="123162"/>
                  </a:lnTo>
                  <a:lnTo>
                    <a:pt x="10239" y="72454"/>
                  </a:lnTo>
                  <a:lnTo>
                    <a:pt x="12782" y="33589"/>
                  </a:lnTo>
                  <a:lnTo>
                    <a:pt x="21669" y="10419"/>
                  </a:lnTo>
                  <a:lnTo>
                    <a:pt x="29654" y="4006"/>
                  </a:lnTo>
                  <a:lnTo>
                    <a:pt x="51004" y="0"/>
                  </a:lnTo>
                  <a:lnTo>
                    <a:pt x="69852" y="5239"/>
                  </a:lnTo>
                  <a:lnTo>
                    <a:pt x="86027" y="16536"/>
                  </a:lnTo>
                  <a:lnTo>
                    <a:pt x="107118" y="42627"/>
                  </a:lnTo>
                  <a:lnTo>
                    <a:pt x="132906" y="103688"/>
                  </a:lnTo>
                  <a:lnTo>
                    <a:pt x="141415" y="132791"/>
                  </a:lnTo>
                  <a:lnTo>
                    <a:pt x="136870" y="15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35972" y="1323646"/>
              <a:ext cx="91531" cy="150344"/>
            </a:xfrm>
            <a:custGeom>
              <a:avLst/>
              <a:gdLst/>
              <a:ahLst/>
              <a:cxnLst/>
              <a:rect l="0" t="0" r="0" b="0"/>
              <a:pathLst>
                <a:path w="91531" h="150344">
                  <a:moveTo>
                    <a:pt x="91530" y="24001"/>
                  </a:moveTo>
                  <a:lnTo>
                    <a:pt x="73549" y="8360"/>
                  </a:lnTo>
                  <a:lnTo>
                    <a:pt x="56632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1" y="28004"/>
                  </a:lnTo>
                  <a:lnTo>
                    <a:pt x="0" y="62362"/>
                  </a:lnTo>
                  <a:lnTo>
                    <a:pt x="3319" y="96589"/>
                  </a:lnTo>
                  <a:lnTo>
                    <a:pt x="14890" y="115144"/>
                  </a:lnTo>
                  <a:lnTo>
                    <a:pt x="31732" y="130020"/>
                  </a:lnTo>
                  <a:lnTo>
                    <a:pt x="64900" y="145982"/>
                  </a:lnTo>
                  <a:lnTo>
                    <a:pt x="81001" y="150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61979" y="1310071"/>
              <a:ext cx="155037" cy="174448"/>
            </a:xfrm>
            <a:custGeom>
              <a:avLst/>
              <a:gdLst/>
              <a:ahLst/>
              <a:cxnLst/>
              <a:rect l="0" t="0" r="0" b="0"/>
              <a:pathLst>
                <a:path w="155037" h="174448">
                  <a:moveTo>
                    <a:pt x="18166" y="100747"/>
                  </a:moveTo>
                  <a:lnTo>
                    <a:pt x="72041" y="82789"/>
                  </a:lnTo>
                  <a:lnTo>
                    <a:pt x="101589" y="71380"/>
                  </a:lnTo>
                  <a:lnTo>
                    <a:pt x="118024" y="60009"/>
                  </a:lnTo>
                  <a:lnTo>
                    <a:pt x="122172" y="52531"/>
                  </a:lnTo>
                  <a:lnTo>
                    <a:pt x="123662" y="34864"/>
                  </a:lnTo>
                  <a:lnTo>
                    <a:pt x="117305" y="18433"/>
                  </a:lnTo>
                  <a:lnTo>
                    <a:pt x="112335" y="10776"/>
                  </a:lnTo>
                  <a:lnTo>
                    <a:pt x="104342" y="5672"/>
                  </a:lnTo>
                  <a:lnTo>
                    <a:pt x="82983" y="0"/>
                  </a:lnTo>
                  <a:lnTo>
                    <a:pt x="50239" y="2396"/>
                  </a:lnTo>
                  <a:lnTo>
                    <a:pt x="32030" y="13752"/>
                  </a:lnTo>
                  <a:lnTo>
                    <a:pt x="17309" y="30497"/>
                  </a:lnTo>
                  <a:lnTo>
                    <a:pt x="6866" y="49638"/>
                  </a:lnTo>
                  <a:lnTo>
                    <a:pt x="0" y="85734"/>
                  </a:lnTo>
                  <a:lnTo>
                    <a:pt x="4633" y="106163"/>
                  </a:lnTo>
                  <a:lnTo>
                    <a:pt x="26671" y="138342"/>
                  </a:lnTo>
                  <a:lnTo>
                    <a:pt x="57861" y="160109"/>
                  </a:lnTo>
                  <a:lnTo>
                    <a:pt x="102327" y="170199"/>
                  </a:lnTo>
                  <a:lnTo>
                    <a:pt x="155036" y="174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92961" y="1112150"/>
              <a:ext cx="134667" cy="361840"/>
            </a:xfrm>
            <a:custGeom>
              <a:avLst/>
              <a:gdLst/>
              <a:ahLst/>
              <a:cxnLst/>
              <a:rect l="0" t="0" r="0" b="0"/>
              <a:pathLst>
                <a:path w="134667" h="361840">
                  <a:moveTo>
                    <a:pt x="71495" y="361839"/>
                  </a:moveTo>
                  <a:lnTo>
                    <a:pt x="64259" y="334283"/>
                  </a:lnTo>
                  <a:lnTo>
                    <a:pt x="58498" y="278060"/>
                  </a:lnTo>
                  <a:lnTo>
                    <a:pt x="46441" y="221548"/>
                  </a:lnTo>
                  <a:lnTo>
                    <a:pt x="25559" y="165325"/>
                  </a:lnTo>
                  <a:lnTo>
                    <a:pt x="8956" y="112278"/>
                  </a:lnTo>
                  <a:lnTo>
                    <a:pt x="1102" y="75376"/>
                  </a:lnTo>
                  <a:lnTo>
                    <a:pt x="0" y="62069"/>
                  </a:lnTo>
                  <a:lnTo>
                    <a:pt x="5014" y="41045"/>
                  </a:lnTo>
                  <a:lnTo>
                    <a:pt x="9627" y="32163"/>
                  </a:lnTo>
                  <a:lnTo>
                    <a:pt x="24111" y="19174"/>
                  </a:lnTo>
                  <a:lnTo>
                    <a:pt x="67595" y="1304"/>
                  </a:lnTo>
                  <a:lnTo>
                    <a:pt x="90819" y="0"/>
                  </a:lnTo>
                  <a:lnTo>
                    <a:pt x="134666" y="3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69699" y="134764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2" y="14654"/>
                  </a:lnTo>
                  <a:lnTo>
                    <a:pt x="3218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61287" y="1347647"/>
              <a:ext cx="61097" cy="163439"/>
            </a:xfrm>
            <a:custGeom>
              <a:avLst/>
              <a:gdLst/>
              <a:ahLst/>
              <a:cxnLst/>
              <a:rect l="0" t="0" r="0" b="0"/>
              <a:pathLst>
                <a:path w="61097" h="163439">
                  <a:moveTo>
                    <a:pt x="8454" y="73700"/>
                  </a:moveTo>
                  <a:lnTo>
                    <a:pt x="27582" y="137127"/>
                  </a:lnTo>
                  <a:lnTo>
                    <a:pt x="40378" y="162683"/>
                  </a:lnTo>
                  <a:lnTo>
                    <a:pt x="39095" y="163438"/>
                  </a:lnTo>
                  <a:lnTo>
                    <a:pt x="35900" y="161601"/>
                  </a:lnTo>
                  <a:lnTo>
                    <a:pt x="25815" y="142248"/>
                  </a:lnTo>
                  <a:lnTo>
                    <a:pt x="4928" y="83776"/>
                  </a:lnTo>
                  <a:lnTo>
                    <a:pt x="0" y="46920"/>
                  </a:lnTo>
                  <a:lnTo>
                    <a:pt x="2818" y="37129"/>
                  </a:lnTo>
                  <a:lnTo>
                    <a:pt x="8206" y="29432"/>
                  </a:lnTo>
                  <a:lnTo>
                    <a:pt x="23551" y="17760"/>
                  </a:lnTo>
                  <a:lnTo>
                    <a:pt x="610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93705" y="1386988"/>
              <a:ext cx="123861" cy="120548"/>
            </a:xfrm>
            <a:custGeom>
              <a:avLst/>
              <a:gdLst/>
              <a:ahLst/>
              <a:cxnLst/>
              <a:rect l="0" t="0" r="0" b="0"/>
              <a:pathLst>
                <a:path w="123861" h="120548">
                  <a:moveTo>
                    <a:pt x="97134" y="13302"/>
                  </a:moveTo>
                  <a:lnTo>
                    <a:pt x="85956" y="2123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7" y="13355"/>
                  </a:lnTo>
                  <a:lnTo>
                    <a:pt x="8831" y="28533"/>
                  </a:lnTo>
                  <a:lnTo>
                    <a:pt x="3170" y="37494"/>
                  </a:lnTo>
                  <a:lnTo>
                    <a:pt x="0" y="56809"/>
                  </a:lnTo>
                  <a:lnTo>
                    <a:pt x="793" y="66873"/>
                  </a:lnTo>
                  <a:lnTo>
                    <a:pt x="11032" y="87414"/>
                  </a:lnTo>
                  <a:lnTo>
                    <a:pt x="18676" y="97805"/>
                  </a:lnTo>
                  <a:lnTo>
                    <a:pt x="39648" y="112470"/>
                  </a:lnTo>
                  <a:lnTo>
                    <a:pt x="63396" y="120547"/>
                  </a:lnTo>
                  <a:lnTo>
                    <a:pt x="85649" y="120238"/>
                  </a:lnTo>
                  <a:lnTo>
                    <a:pt x="104118" y="113082"/>
                  </a:lnTo>
                  <a:lnTo>
                    <a:pt x="112318" y="107898"/>
                  </a:lnTo>
                  <a:lnTo>
                    <a:pt x="117786" y="99762"/>
                  </a:lnTo>
                  <a:lnTo>
                    <a:pt x="123860" y="78245"/>
                  </a:lnTo>
                  <a:lnTo>
                    <a:pt x="121691" y="45412"/>
                  </a:lnTo>
                  <a:lnTo>
                    <a:pt x="107663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54010" y="1380344"/>
              <a:ext cx="263213" cy="138659"/>
            </a:xfrm>
            <a:custGeom>
              <a:avLst/>
              <a:gdLst/>
              <a:ahLst/>
              <a:cxnLst/>
              <a:rect l="0" t="0" r="0" b="0"/>
              <a:pathLst>
                <a:path w="263213" h="138659">
                  <a:moveTo>
                    <a:pt x="0" y="51531"/>
                  </a:moveTo>
                  <a:lnTo>
                    <a:pt x="34747" y="112642"/>
                  </a:lnTo>
                  <a:lnTo>
                    <a:pt x="45651" y="138658"/>
                  </a:lnTo>
                  <a:lnTo>
                    <a:pt x="45642" y="137692"/>
                  </a:lnTo>
                  <a:lnTo>
                    <a:pt x="27666" y="81997"/>
                  </a:lnTo>
                  <a:lnTo>
                    <a:pt x="23015" y="45610"/>
                  </a:lnTo>
                  <a:lnTo>
                    <a:pt x="28166" y="25113"/>
                  </a:lnTo>
                  <a:lnTo>
                    <a:pt x="32815" y="16372"/>
                  </a:lnTo>
                  <a:lnTo>
                    <a:pt x="39424" y="11714"/>
                  </a:lnTo>
                  <a:lnTo>
                    <a:pt x="47340" y="9778"/>
                  </a:lnTo>
                  <a:lnTo>
                    <a:pt x="56127" y="9658"/>
                  </a:lnTo>
                  <a:lnTo>
                    <a:pt x="72129" y="15763"/>
                  </a:lnTo>
                  <a:lnTo>
                    <a:pt x="107054" y="44336"/>
                  </a:lnTo>
                  <a:lnTo>
                    <a:pt x="126217" y="73576"/>
                  </a:lnTo>
                  <a:lnTo>
                    <a:pt x="129768" y="75586"/>
                  </a:lnTo>
                  <a:lnTo>
                    <a:pt x="132135" y="72247"/>
                  </a:lnTo>
                  <a:lnTo>
                    <a:pt x="151248" y="8781"/>
                  </a:lnTo>
                  <a:lnTo>
                    <a:pt x="156984" y="3144"/>
                  </a:lnTo>
                  <a:lnTo>
                    <a:pt x="164318" y="556"/>
                  </a:lnTo>
                  <a:lnTo>
                    <a:pt x="172716" y="0"/>
                  </a:lnTo>
                  <a:lnTo>
                    <a:pt x="188287" y="5622"/>
                  </a:lnTo>
                  <a:lnTo>
                    <a:pt x="203006" y="17089"/>
                  </a:lnTo>
                  <a:lnTo>
                    <a:pt x="244447" y="73262"/>
                  </a:lnTo>
                  <a:lnTo>
                    <a:pt x="263212" y="125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64663" y="1242362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4654" y="173300"/>
                  </a:lnTo>
                  <a:lnTo>
                    <a:pt x="20962" y="235660"/>
                  </a:lnTo>
                  <a:lnTo>
                    <a:pt x="29140" y="279867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90964" y="1368704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58817" y="16789"/>
                  </a:lnTo>
                  <a:lnTo>
                    <a:pt x="104767" y="20214"/>
                  </a:lnTo>
                  <a:lnTo>
                    <a:pt x="43432" y="281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95944" y="1200248"/>
              <a:ext cx="321445" cy="339706"/>
            </a:xfrm>
            <a:custGeom>
              <a:avLst/>
              <a:gdLst/>
              <a:ahLst/>
              <a:cxnLst/>
              <a:rect l="0" t="0" r="0" b="0"/>
              <a:pathLst>
                <a:path w="321445" h="339706">
                  <a:moveTo>
                    <a:pt x="5590" y="0"/>
                  </a:moveTo>
                  <a:lnTo>
                    <a:pt x="0" y="22357"/>
                  </a:lnTo>
                  <a:lnTo>
                    <a:pt x="11678" y="80239"/>
                  </a:lnTo>
                  <a:lnTo>
                    <a:pt x="22862" y="131919"/>
                  </a:lnTo>
                  <a:lnTo>
                    <a:pt x="32414" y="188826"/>
                  </a:lnTo>
                  <a:lnTo>
                    <a:pt x="39354" y="251162"/>
                  </a:lnTo>
                  <a:lnTo>
                    <a:pt x="52670" y="307249"/>
                  </a:lnTo>
                  <a:lnTo>
                    <a:pt x="52185" y="306608"/>
                  </a:lnTo>
                  <a:lnTo>
                    <a:pt x="50691" y="302672"/>
                  </a:lnTo>
                  <a:lnTo>
                    <a:pt x="48097" y="241691"/>
                  </a:lnTo>
                  <a:lnTo>
                    <a:pt x="50218" y="215043"/>
                  </a:lnTo>
                  <a:lnTo>
                    <a:pt x="58959" y="191501"/>
                  </a:lnTo>
                  <a:lnTo>
                    <a:pt x="65736" y="184989"/>
                  </a:lnTo>
                  <a:lnTo>
                    <a:pt x="73763" y="181818"/>
                  </a:lnTo>
                  <a:lnTo>
                    <a:pt x="82625" y="180874"/>
                  </a:lnTo>
                  <a:lnTo>
                    <a:pt x="90871" y="183753"/>
                  </a:lnTo>
                  <a:lnTo>
                    <a:pt x="106274" y="196312"/>
                  </a:lnTo>
                  <a:lnTo>
                    <a:pt x="122510" y="223113"/>
                  </a:lnTo>
                  <a:lnTo>
                    <a:pt x="142143" y="282340"/>
                  </a:lnTo>
                  <a:lnTo>
                    <a:pt x="162024" y="326002"/>
                  </a:lnTo>
                  <a:lnTo>
                    <a:pt x="166031" y="328469"/>
                  </a:lnTo>
                  <a:lnTo>
                    <a:pt x="168702" y="325434"/>
                  </a:lnTo>
                  <a:lnTo>
                    <a:pt x="182917" y="283928"/>
                  </a:lnTo>
                  <a:lnTo>
                    <a:pt x="193976" y="268130"/>
                  </a:lnTo>
                  <a:lnTo>
                    <a:pt x="209810" y="256430"/>
                  </a:lnTo>
                  <a:lnTo>
                    <a:pt x="269168" y="231956"/>
                  </a:lnTo>
                  <a:lnTo>
                    <a:pt x="288852" y="223585"/>
                  </a:lnTo>
                  <a:lnTo>
                    <a:pt x="305399" y="212065"/>
                  </a:lnTo>
                  <a:lnTo>
                    <a:pt x="309577" y="204548"/>
                  </a:lnTo>
                  <a:lnTo>
                    <a:pt x="311101" y="186837"/>
                  </a:lnTo>
                  <a:lnTo>
                    <a:pt x="304760" y="170386"/>
                  </a:lnTo>
                  <a:lnTo>
                    <a:pt x="299793" y="162724"/>
                  </a:lnTo>
                  <a:lnTo>
                    <a:pt x="291803" y="157616"/>
                  </a:lnTo>
                  <a:lnTo>
                    <a:pt x="270446" y="151940"/>
                  </a:lnTo>
                  <a:lnTo>
                    <a:pt x="260539" y="152766"/>
                  </a:lnTo>
                  <a:lnTo>
                    <a:pt x="243292" y="159923"/>
                  </a:lnTo>
                  <a:lnTo>
                    <a:pt x="220429" y="177106"/>
                  </a:lnTo>
                  <a:lnTo>
                    <a:pt x="204426" y="202605"/>
                  </a:lnTo>
                  <a:lnTo>
                    <a:pt x="197865" y="243565"/>
                  </a:lnTo>
                  <a:lnTo>
                    <a:pt x="207099" y="287157"/>
                  </a:lnTo>
                  <a:lnTo>
                    <a:pt x="224653" y="318530"/>
                  </a:lnTo>
                  <a:lnTo>
                    <a:pt x="240992" y="331862"/>
                  </a:lnTo>
                  <a:lnTo>
                    <a:pt x="250262" y="337055"/>
                  </a:lnTo>
                  <a:lnTo>
                    <a:pt x="273040" y="339705"/>
                  </a:lnTo>
                  <a:lnTo>
                    <a:pt x="32144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88175" y="1365442"/>
              <a:ext cx="139826" cy="185476"/>
            </a:xfrm>
            <a:custGeom>
              <a:avLst/>
              <a:gdLst/>
              <a:ahLst/>
              <a:cxnLst/>
              <a:rect l="0" t="0" r="0" b="0"/>
              <a:pathLst>
                <a:path w="139826" h="185476">
                  <a:moveTo>
                    <a:pt x="108240" y="34848"/>
                  </a:moveTo>
                  <a:lnTo>
                    <a:pt x="102650" y="18080"/>
                  </a:lnTo>
                  <a:lnTo>
                    <a:pt x="90547" y="6728"/>
                  </a:lnTo>
                  <a:lnTo>
                    <a:pt x="82406" y="2063"/>
                  </a:lnTo>
                  <a:lnTo>
                    <a:pt x="60883" y="0"/>
                  </a:lnTo>
                  <a:lnTo>
                    <a:pt x="48592" y="1087"/>
                  </a:lnTo>
                  <a:lnTo>
                    <a:pt x="28697" y="11654"/>
                  </a:lnTo>
                  <a:lnTo>
                    <a:pt x="13226" y="28049"/>
                  </a:lnTo>
                  <a:lnTo>
                    <a:pt x="2450" y="47034"/>
                  </a:lnTo>
                  <a:lnTo>
                    <a:pt x="0" y="67170"/>
                  </a:lnTo>
                  <a:lnTo>
                    <a:pt x="7960" y="114282"/>
                  </a:lnTo>
                  <a:lnTo>
                    <a:pt x="23025" y="143652"/>
                  </a:lnTo>
                  <a:lnTo>
                    <a:pt x="47895" y="167172"/>
                  </a:lnTo>
                  <a:lnTo>
                    <a:pt x="77491" y="183369"/>
                  </a:lnTo>
                  <a:lnTo>
                    <a:pt x="98083" y="185475"/>
                  </a:lnTo>
                  <a:lnTo>
                    <a:pt x="139825" y="182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87435" y="1374691"/>
              <a:ext cx="151136" cy="187463"/>
            </a:xfrm>
            <a:custGeom>
              <a:avLst/>
              <a:gdLst/>
              <a:ahLst/>
              <a:cxnLst/>
              <a:rect l="0" t="0" r="0" b="0"/>
              <a:pathLst>
                <a:path w="151136" h="187463">
                  <a:moveTo>
                    <a:pt x="45850" y="88770"/>
                  </a:moveTo>
                  <a:lnTo>
                    <a:pt x="88542" y="85650"/>
                  </a:lnTo>
                  <a:lnTo>
                    <a:pt x="119720" y="74197"/>
                  </a:lnTo>
                  <a:lnTo>
                    <a:pt x="130192" y="68526"/>
                  </a:lnTo>
                  <a:lnTo>
                    <a:pt x="136003" y="61236"/>
                  </a:lnTo>
                  <a:lnTo>
                    <a:pt x="138707" y="52866"/>
                  </a:lnTo>
                  <a:lnTo>
                    <a:pt x="139340" y="43777"/>
                  </a:lnTo>
                  <a:lnTo>
                    <a:pt x="133805" y="24319"/>
                  </a:lnTo>
                  <a:lnTo>
                    <a:pt x="129053" y="14217"/>
                  </a:lnTo>
                  <a:lnTo>
                    <a:pt x="121205" y="7483"/>
                  </a:lnTo>
                  <a:lnTo>
                    <a:pt x="100008" y="0"/>
                  </a:lnTo>
                  <a:lnTo>
                    <a:pt x="67355" y="1376"/>
                  </a:lnTo>
                  <a:lnTo>
                    <a:pt x="35454" y="14782"/>
                  </a:lnTo>
                  <a:lnTo>
                    <a:pt x="20563" y="30150"/>
                  </a:lnTo>
                  <a:lnTo>
                    <a:pt x="1470" y="68612"/>
                  </a:lnTo>
                  <a:lnTo>
                    <a:pt x="0" y="89169"/>
                  </a:lnTo>
                  <a:lnTo>
                    <a:pt x="4415" y="110004"/>
                  </a:lnTo>
                  <a:lnTo>
                    <a:pt x="20055" y="140295"/>
                  </a:lnTo>
                  <a:lnTo>
                    <a:pt x="32826" y="156903"/>
                  </a:lnTo>
                  <a:lnTo>
                    <a:pt x="58758" y="173818"/>
                  </a:lnTo>
                  <a:lnTo>
                    <a:pt x="88669" y="186239"/>
                  </a:lnTo>
                  <a:lnTo>
                    <a:pt x="109334" y="187462"/>
                  </a:lnTo>
                  <a:lnTo>
                    <a:pt x="127878" y="184105"/>
                  </a:lnTo>
                  <a:lnTo>
                    <a:pt x="151135" y="172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06680" y="1433676"/>
              <a:ext cx="184574" cy="166656"/>
            </a:xfrm>
            <a:custGeom>
              <a:avLst/>
              <a:gdLst/>
              <a:ahLst/>
              <a:cxnLst/>
              <a:rect l="0" t="0" r="0" b="0"/>
              <a:pathLst>
                <a:path w="184574" h="166656">
                  <a:moveTo>
                    <a:pt x="5589" y="8728"/>
                  </a:moveTo>
                  <a:lnTo>
                    <a:pt x="0" y="25495"/>
                  </a:lnTo>
                  <a:lnTo>
                    <a:pt x="375" y="43086"/>
                  </a:lnTo>
                  <a:lnTo>
                    <a:pt x="13308" y="100556"/>
                  </a:lnTo>
                  <a:lnTo>
                    <a:pt x="21004" y="126013"/>
                  </a:lnTo>
                  <a:lnTo>
                    <a:pt x="16992" y="85018"/>
                  </a:lnTo>
                  <a:lnTo>
                    <a:pt x="21966" y="46020"/>
                  </a:lnTo>
                  <a:lnTo>
                    <a:pt x="36438" y="10419"/>
                  </a:lnTo>
                  <a:lnTo>
                    <a:pt x="46042" y="4006"/>
                  </a:lnTo>
                  <a:lnTo>
                    <a:pt x="72312" y="0"/>
                  </a:lnTo>
                  <a:lnTo>
                    <a:pt x="94125" y="5239"/>
                  </a:lnTo>
                  <a:lnTo>
                    <a:pt x="122679" y="24462"/>
                  </a:lnTo>
                  <a:lnTo>
                    <a:pt x="140688" y="42627"/>
                  </a:lnTo>
                  <a:lnTo>
                    <a:pt x="165868" y="93260"/>
                  </a:lnTo>
                  <a:lnTo>
                    <a:pt x="181301" y="142519"/>
                  </a:lnTo>
                  <a:lnTo>
                    <a:pt x="184573" y="166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80421" y="1200248"/>
              <a:ext cx="37176" cy="410613"/>
            </a:xfrm>
            <a:custGeom>
              <a:avLst/>
              <a:gdLst/>
              <a:ahLst/>
              <a:cxnLst/>
              <a:rect l="0" t="0" r="0" b="0"/>
              <a:pathLst>
                <a:path w="37176" h="410613">
                  <a:moveTo>
                    <a:pt x="5589" y="0"/>
                  </a:moveTo>
                  <a:lnTo>
                    <a:pt x="0" y="62093"/>
                  </a:lnTo>
                  <a:lnTo>
                    <a:pt x="4045" y="118791"/>
                  </a:lnTo>
                  <a:lnTo>
                    <a:pt x="8251" y="168169"/>
                  </a:lnTo>
                  <a:lnTo>
                    <a:pt x="13786" y="225303"/>
                  </a:lnTo>
                  <a:lnTo>
                    <a:pt x="21246" y="280941"/>
                  </a:lnTo>
                  <a:lnTo>
                    <a:pt x="25046" y="331636"/>
                  </a:lnTo>
                  <a:lnTo>
                    <a:pt x="34769" y="391763"/>
                  </a:lnTo>
                  <a:lnTo>
                    <a:pt x="3717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91253" y="1379883"/>
              <a:ext cx="231628" cy="9879"/>
            </a:xfrm>
            <a:custGeom>
              <a:avLst/>
              <a:gdLst/>
              <a:ahLst/>
              <a:cxnLst/>
              <a:rect l="0" t="0" r="0" b="0"/>
              <a:pathLst>
                <a:path w="231628" h="9879">
                  <a:moveTo>
                    <a:pt x="231627" y="9878"/>
                  </a:moveTo>
                  <a:lnTo>
                    <a:pt x="174363" y="6759"/>
                  </a:lnTo>
                  <a:lnTo>
                    <a:pt x="124973" y="1545"/>
                  </a:lnTo>
                  <a:lnTo>
                    <a:pt x="76414" y="0"/>
                  </a:lnTo>
                  <a:lnTo>
                    <a:pt x="15782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43938" y="1376494"/>
              <a:ext cx="163861" cy="223838"/>
            </a:xfrm>
            <a:custGeom>
              <a:avLst/>
              <a:gdLst/>
              <a:ahLst/>
              <a:cxnLst/>
              <a:rect l="0" t="0" r="0" b="0"/>
              <a:pathLst>
                <a:path w="163861" h="223838">
                  <a:moveTo>
                    <a:pt x="0" y="97495"/>
                  </a:moveTo>
                  <a:lnTo>
                    <a:pt x="42691" y="100615"/>
                  </a:lnTo>
                  <a:lnTo>
                    <a:pt x="95520" y="106560"/>
                  </a:lnTo>
                  <a:lnTo>
                    <a:pt x="118883" y="101134"/>
                  </a:lnTo>
                  <a:lnTo>
                    <a:pt x="145189" y="84925"/>
                  </a:lnTo>
                  <a:lnTo>
                    <a:pt x="152944" y="78587"/>
                  </a:lnTo>
                  <a:lnTo>
                    <a:pt x="161561" y="59066"/>
                  </a:lnTo>
                  <a:lnTo>
                    <a:pt x="163860" y="47309"/>
                  </a:lnTo>
                  <a:lnTo>
                    <a:pt x="161882" y="37132"/>
                  </a:lnTo>
                  <a:lnTo>
                    <a:pt x="150326" y="19584"/>
                  </a:lnTo>
                  <a:lnTo>
                    <a:pt x="130372" y="7106"/>
                  </a:lnTo>
                  <a:lnTo>
                    <a:pt x="107076" y="0"/>
                  </a:lnTo>
                  <a:lnTo>
                    <a:pt x="85023" y="742"/>
                  </a:lnTo>
                  <a:lnTo>
                    <a:pt x="52877" y="13325"/>
                  </a:lnTo>
                  <a:lnTo>
                    <a:pt x="26715" y="37461"/>
                  </a:lnTo>
                  <a:lnTo>
                    <a:pt x="17722" y="59895"/>
                  </a:lnTo>
                  <a:lnTo>
                    <a:pt x="14895" y="86633"/>
                  </a:lnTo>
                  <a:lnTo>
                    <a:pt x="22613" y="145219"/>
                  </a:lnTo>
                  <a:lnTo>
                    <a:pt x="25604" y="157387"/>
                  </a:lnTo>
                  <a:lnTo>
                    <a:pt x="38285" y="177146"/>
                  </a:lnTo>
                  <a:lnTo>
                    <a:pt x="75023" y="208895"/>
                  </a:lnTo>
                  <a:lnTo>
                    <a:pt x="98464" y="217196"/>
                  </a:lnTo>
                  <a:lnTo>
                    <a:pt x="157927" y="223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07150" y="1400290"/>
              <a:ext cx="126343" cy="181058"/>
            </a:xfrm>
            <a:custGeom>
              <a:avLst/>
              <a:gdLst/>
              <a:ahLst/>
              <a:cxnLst/>
              <a:rect l="0" t="0" r="0" b="0"/>
              <a:pathLst>
                <a:path w="126343" h="181058">
                  <a:moveTo>
                    <a:pt x="0" y="52642"/>
                  </a:moveTo>
                  <a:lnTo>
                    <a:pt x="23719" y="111259"/>
                  </a:lnTo>
                  <a:lnTo>
                    <a:pt x="42003" y="167856"/>
                  </a:lnTo>
                  <a:lnTo>
                    <a:pt x="46744" y="181057"/>
                  </a:lnTo>
                  <a:lnTo>
                    <a:pt x="37366" y="145130"/>
                  </a:lnTo>
                  <a:lnTo>
                    <a:pt x="18256" y="95261"/>
                  </a:lnTo>
                  <a:lnTo>
                    <a:pt x="13963" y="63785"/>
                  </a:lnTo>
                  <a:lnTo>
                    <a:pt x="18294" y="36538"/>
                  </a:lnTo>
                  <a:lnTo>
                    <a:pt x="22725" y="24358"/>
                  </a:lnTo>
                  <a:lnTo>
                    <a:pt x="30358" y="16239"/>
                  </a:lnTo>
                  <a:lnTo>
                    <a:pt x="51317" y="7217"/>
                  </a:lnTo>
                  <a:lnTo>
                    <a:pt x="107205" y="95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59834" y="156874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821712" y="2617449"/>
            <a:ext cx="6506123" cy="498987"/>
            <a:chOff x="821712" y="2617449"/>
            <a:chExt cx="6506123" cy="498987"/>
          </a:xfrm>
        </p:grpSpPr>
        <p:sp>
          <p:nvSpPr>
            <p:cNvPr id="87" name="Freeform 86"/>
            <p:cNvSpPr/>
            <p:nvPr/>
          </p:nvSpPr>
          <p:spPr>
            <a:xfrm>
              <a:off x="821712" y="2678454"/>
              <a:ext cx="294309" cy="437982"/>
            </a:xfrm>
            <a:custGeom>
              <a:avLst/>
              <a:gdLst/>
              <a:ahLst/>
              <a:cxnLst/>
              <a:rect l="0" t="0" r="0" b="0"/>
              <a:pathLst>
                <a:path w="294309" h="437982">
                  <a:moveTo>
                    <a:pt x="31096" y="48426"/>
                  </a:moveTo>
                  <a:lnTo>
                    <a:pt x="47863" y="59605"/>
                  </a:lnTo>
                  <a:lnTo>
                    <a:pt x="51633" y="66407"/>
                  </a:lnTo>
                  <a:lnTo>
                    <a:pt x="52315" y="118168"/>
                  </a:lnTo>
                  <a:lnTo>
                    <a:pt x="36544" y="170694"/>
                  </a:lnTo>
                  <a:lnTo>
                    <a:pt x="20950" y="222317"/>
                  </a:lnTo>
                  <a:lnTo>
                    <a:pt x="13272" y="271135"/>
                  </a:lnTo>
                  <a:lnTo>
                    <a:pt x="7877" y="322645"/>
                  </a:lnTo>
                  <a:lnTo>
                    <a:pt x="1989" y="371832"/>
                  </a:lnTo>
                  <a:lnTo>
                    <a:pt x="0" y="430374"/>
                  </a:lnTo>
                  <a:lnTo>
                    <a:pt x="1007" y="435249"/>
                  </a:lnTo>
                  <a:lnTo>
                    <a:pt x="2848" y="433820"/>
                  </a:lnTo>
                  <a:lnTo>
                    <a:pt x="20860" y="375715"/>
                  </a:lnTo>
                  <a:lnTo>
                    <a:pt x="38153" y="312711"/>
                  </a:lnTo>
                  <a:lnTo>
                    <a:pt x="52160" y="250413"/>
                  </a:lnTo>
                  <a:lnTo>
                    <a:pt x="66192" y="198289"/>
                  </a:lnTo>
                  <a:lnTo>
                    <a:pt x="80229" y="144623"/>
                  </a:lnTo>
                  <a:lnTo>
                    <a:pt x="94267" y="82030"/>
                  </a:lnTo>
                  <a:lnTo>
                    <a:pt x="112984" y="19663"/>
                  </a:lnTo>
                  <a:lnTo>
                    <a:pt x="124422" y="2107"/>
                  </a:lnTo>
                  <a:lnTo>
                    <a:pt x="131918" y="0"/>
                  </a:lnTo>
                  <a:lnTo>
                    <a:pt x="140425" y="2104"/>
                  </a:lnTo>
                  <a:lnTo>
                    <a:pt x="149605" y="7016"/>
                  </a:lnTo>
                  <a:lnTo>
                    <a:pt x="162925" y="21833"/>
                  </a:lnTo>
                  <a:lnTo>
                    <a:pt x="192086" y="79716"/>
                  </a:lnTo>
                  <a:lnTo>
                    <a:pt x="204229" y="127628"/>
                  </a:lnTo>
                  <a:lnTo>
                    <a:pt x="209516" y="178868"/>
                  </a:lnTo>
                  <a:lnTo>
                    <a:pt x="221191" y="242345"/>
                  </a:lnTo>
                  <a:lnTo>
                    <a:pt x="240351" y="300551"/>
                  </a:lnTo>
                  <a:lnTo>
                    <a:pt x="258260" y="358798"/>
                  </a:lnTo>
                  <a:lnTo>
                    <a:pt x="282224" y="416202"/>
                  </a:lnTo>
                  <a:lnTo>
                    <a:pt x="294308" y="437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4393" y="2981028"/>
              <a:ext cx="178986" cy="9066"/>
            </a:xfrm>
            <a:custGeom>
              <a:avLst/>
              <a:gdLst/>
              <a:ahLst/>
              <a:cxnLst/>
              <a:rect l="0" t="0" r="0" b="0"/>
              <a:pathLst>
                <a:path w="178986" h="9066">
                  <a:moveTo>
                    <a:pt x="178985" y="9065"/>
                  </a:moveTo>
                  <a:lnTo>
                    <a:pt x="120368" y="0"/>
                  </a:lnTo>
                  <a:lnTo>
                    <a:pt x="58958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87891" y="2828903"/>
              <a:ext cx="196669" cy="219577"/>
            </a:xfrm>
            <a:custGeom>
              <a:avLst/>
              <a:gdLst/>
              <a:ahLst/>
              <a:cxnLst/>
              <a:rect l="0" t="0" r="0" b="0"/>
              <a:pathLst>
                <a:path w="196669" h="219577">
                  <a:moveTo>
                    <a:pt x="154554" y="34848"/>
                  </a:moveTo>
                  <a:lnTo>
                    <a:pt x="143376" y="18080"/>
                  </a:lnTo>
                  <a:lnTo>
                    <a:pt x="128529" y="6729"/>
                  </a:lnTo>
                  <a:lnTo>
                    <a:pt x="119657" y="2064"/>
                  </a:lnTo>
                  <a:lnTo>
                    <a:pt x="100440" y="0"/>
                  </a:lnTo>
                  <a:lnTo>
                    <a:pt x="59507" y="8207"/>
                  </a:lnTo>
                  <a:lnTo>
                    <a:pt x="28126" y="23315"/>
                  </a:lnTo>
                  <a:lnTo>
                    <a:pt x="13356" y="39081"/>
                  </a:lnTo>
                  <a:lnTo>
                    <a:pt x="4062" y="58956"/>
                  </a:lnTo>
                  <a:lnTo>
                    <a:pt x="0" y="95284"/>
                  </a:lnTo>
                  <a:lnTo>
                    <a:pt x="6855" y="128794"/>
                  </a:lnTo>
                  <a:lnTo>
                    <a:pt x="36116" y="182140"/>
                  </a:lnTo>
                  <a:lnTo>
                    <a:pt x="67729" y="208212"/>
                  </a:lnTo>
                  <a:lnTo>
                    <a:pt x="112321" y="219576"/>
                  </a:lnTo>
                  <a:lnTo>
                    <a:pt x="151400" y="217354"/>
                  </a:lnTo>
                  <a:lnTo>
                    <a:pt x="196668" y="20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68787" y="290586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4573" y="42692"/>
                  </a:lnTo>
                  <a:lnTo>
                    <a:pt x="36581" y="92493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89844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95129" y="2916393"/>
              <a:ext cx="5555" cy="6614"/>
            </a:xfrm>
            <a:custGeom>
              <a:avLst/>
              <a:gdLst/>
              <a:ahLst/>
              <a:cxnLst/>
              <a:rect l="0" t="0" r="0" b="0"/>
              <a:pathLst>
                <a:path w="5555" h="6614">
                  <a:moveTo>
                    <a:pt x="0" y="0"/>
                  </a:moveTo>
                  <a:lnTo>
                    <a:pt x="5554" y="6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12070" y="2811108"/>
              <a:ext cx="98874" cy="93741"/>
            </a:xfrm>
            <a:custGeom>
              <a:avLst/>
              <a:gdLst/>
              <a:ahLst/>
              <a:cxnLst/>
              <a:rect l="0" t="0" r="0" b="0"/>
              <a:pathLst>
                <a:path w="98874" h="93741">
                  <a:moveTo>
                    <a:pt x="4684" y="93740"/>
                  </a:moveTo>
                  <a:lnTo>
                    <a:pt x="996" y="83711"/>
                  </a:lnTo>
                  <a:lnTo>
                    <a:pt x="0" y="62941"/>
                  </a:lnTo>
                  <a:lnTo>
                    <a:pt x="4626" y="43182"/>
                  </a:lnTo>
                  <a:lnTo>
                    <a:pt x="14481" y="26601"/>
                  </a:lnTo>
                  <a:lnTo>
                    <a:pt x="29780" y="14553"/>
                  </a:lnTo>
                  <a:lnTo>
                    <a:pt x="49447" y="6468"/>
                  </a:lnTo>
                  <a:lnTo>
                    <a:pt x="988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37326" y="2621595"/>
              <a:ext cx="24750" cy="269206"/>
            </a:xfrm>
            <a:custGeom>
              <a:avLst/>
              <a:gdLst/>
              <a:ahLst/>
              <a:cxnLst/>
              <a:rect l="0" t="0" r="0" b="0"/>
              <a:pathLst>
                <a:path w="24750" h="269206">
                  <a:moveTo>
                    <a:pt x="0" y="0"/>
                  </a:moveTo>
                  <a:lnTo>
                    <a:pt x="3119" y="57265"/>
                  </a:lnTo>
                  <a:lnTo>
                    <a:pt x="14654" y="118157"/>
                  </a:lnTo>
                  <a:lnTo>
                    <a:pt x="24749" y="166681"/>
                  </a:lnTo>
                  <a:lnTo>
                    <a:pt x="22999" y="227074"/>
                  </a:lnTo>
                  <a:lnTo>
                    <a:pt x="24220" y="269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82303" y="2776270"/>
              <a:ext cx="187391" cy="192767"/>
            </a:xfrm>
            <a:custGeom>
              <a:avLst/>
              <a:gdLst/>
              <a:ahLst/>
              <a:cxnLst/>
              <a:rect l="0" t="0" r="0" b="0"/>
              <a:pathLst>
                <a:path w="187391" h="192767">
                  <a:moveTo>
                    <a:pt x="0" y="135542"/>
                  </a:moveTo>
                  <a:lnTo>
                    <a:pt x="51328" y="102548"/>
                  </a:lnTo>
                  <a:lnTo>
                    <a:pt x="113086" y="80552"/>
                  </a:lnTo>
                  <a:lnTo>
                    <a:pt x="165611" y="62926"/>
                  </a:lnTo>
                  <a:lnTo>
                    <a:pt x="180418" y="49662"/>
                  </a:lnTo>
                  <a:lnTo>
                    <a:pt x="186005" y="41211"/>
                  </a:lnTo>
                  <a:lnTo>
                    <a:pt x="187390" y="33238"/>
                  </a:lnTo>
                  <a:lnTo>
                    <a:pt x="185973" y="25583"/>
                  </a:lnTo>
                  <a:lnTo>
                    <a:pt x="182689" y="18139"/>
                  </a:lnTo>
                  <a:lnTo>
                    <a:pt x="169682" y="6750"/>
                  </a:lnTo>
                  <a:lnTo>
                    <a:pt x="161300" y="2074"/>
                  </a:lnTo>
                  <a:lnTo>
                    <a:pt x="142628" y="0"/>
                  </a:lnTo>
                  <a:lnTo>
                    <a:pt x="122631" y="4147"/>
                  </a:lnTo>
                  <a:lnTo>
                    <a:pt x="102045" y="13789"/>
                  </a:lnTo>
                  <a:lnTo>
                    <a:pt x="87436" y="28992"/>
                  </a:lnTo>
                  <a:lnTo>
                    <a:pt x="58551" y="79909"/>
                  </a:lnTo>
                  <a:lnTo>
                    <a:pt x="53678" y="109462"/>
                  </a:lnTo>
                  <a:lnTo>
                    <a:pt x="57751" y="132735"/>
                  </a:lnTo>
                  <a:lnTo>
                    <a:pt x="73198" y="158991"/>
                  </a:lnTo>
                  <a:lnTo>
                    <a:pt x="79430" y="166740"/>
                  </a:lnTo>
                  <a:lnTo>
                    <a:pt x="98832" y="178469"/>
                  </a:lnTo>
                  <a:lnTo>
                    <a:pt x="155064" y="192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32360" y="2790051"/>
              <a:ext cx="15620" cy="136872"/>
            </a:xfrm>
            <a:custGeom>
              <a:avLst/>
              <a:gdLst/>
              <a:ahLst/>
              <a:cxnLst/>
              <a:rect l="0" t="0" r="0" b="0"/>
              <a:pathLst>
                <a:path w="15620" h="136872">
                  <a:moveTo>
                    <a:pt x="15619" y="0"/>
                  </a:moveTo>
                  <a:lnTo>
                    <a:pt x="0" y="63428"/>
                  </a:lnTo>
                  <a:lnTo>
                    <a:pt x="3738" y="105336"/>
                  </a:lnTo>
                  <a:lnTo>
                    <a:pt x="509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26922" y="2747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95128" y="2776750"/>
              <a:ext cx="116147" cy="150173"/>
            </a:xfrm>
            <a:custGeom>
              <a:avLst/>
              <a:gdLst/>
              <a:ahLst/>
              <a:cxnLst/>
              <a:rect l="0" t="0" r="0" b="0"/>
              <a:pathLst>
                <a:path w="116147" h="150173">
                  <a:moveTo>
                    <a:pt x="95006" y="13301"/>
                  </a:moveTo>
                  <a:lnTo>
                    <a:pt x="83828" y="2123"/>
                  </a:lnTo>
                  <a:lnTo>
                    <a:pt x="77026" y="0"/>
                  </a:lnTo>
                  <a:lnTo>
                    <a:pt x="50684" y="2601"/>
                  </a:lnTo>
                  <a:lnTo>
                    <a:pt x="21823" y="11951"/>
                  </a:lnTo>
                  <a:lnTo>
                    <a:pt x="5548" y="22840"/>
                  </a:lnTo>
                  <a:lnTo>
                    <a:pt x="1442" y="30189"/>
                  </a:lnTo>
                  <a:lnTo>
                    <a:pt x="0" y="47713"/>
                  </a:lnTo>
                  <a:lnTo>
                    <a:pt x="3593" y="54960"/>
                  </a:lnTo>
                  <a:lnTo>
                    <a:pt x="16943" y="66131"/>
                  </a:lnTo>
                  <a:lnTo>
                    <a:pt x="72566" y="78230"/>
                  </a:lnTo>
                  <a:lnTo>
                    <a:pt x="93221" y="85442"/>
                  </a:lnTo>
                  <a:lnTo>
                    <a:pt x="110201" y="96447"/>
                  </a:lnTo>
                  <a:lnTo>
                    <a:pt x="114495" y="103827"/>
                  </a:lnTo>
                  <a:lnTo>
                    <a:pt x="116146" y="121385"/>
                  </a:lnTo>
                  <a:lnTo>
                    <a:pt x="112609" y="128641"/>
                  </a:lnTo>
                  <a:lnTo>
                    <a:pt x="99320" y="139823"/>
                  </a:lnTo>
                  <a:lnTo>
                    <a:pt x="66519" y="147106"/>
                  </a:lnTo>
                  <a:lnTo>
                    <a:pt x="10778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31985" y="2810392"/>
              <a:ext cx="142461" cy="119430"/>
            </a:xfrm>
            <a:custGeom>
              <a:avLst/>
              <a:gdLst/>
              <a:ahLst/>
              <a:cxnLst/>
              <a:rect l="0" t="0" r="0" b="0"/>
              <a:pathLst>
                <a:path w="142461" h="119430">
                  <a:moveTo>
                    <a:pt x="5590" y="32302"/>
                  </a:moveTo>
                  <a:lnTo>
                    <a:pt x="0" y="49070"/>
                  </a:lnTo>
                  <a:lnTo>
                    <a:pt x="2114" y="81854"/>
                  </a:lnTo>
                  <a:lnTo>
                    <a:pt x="10969" y="119429"/>
                  </a:lnTo>
                  <a:lnTo>
                    <a:pt x="8760" y="114309"/>
                  </a:lnTo>
                  <a:lnTo>
                    <a:pt x="6529" y="86106"/>
                  </a:lnTo>
                  <a:lnTo>
                    <a:pt x="12246" y="64404"/>
                  </a:lnTo>
                  <a:lnTo>
                    <a:pt x="34981" y="21876"/>
                  </a:lnTo>
                  <a:lnTo>
                    <a:pt x="51408" y="7001"/>
                  </a:lnTo>
                  <a:lnTo>
                    <a:pt x="60702" y="1397"/>
                  </a:lnTo>
                  <a:lnTo>
                    <a:pt x="69237" y="0"/>
                  </a:lnTo>
                  <a:lnTo>
                    <a:pt x="77267" y="1409"/>
                  </a:lnTo>
                  <a:lnTo>
                    <a:pt x="112555" y="20480"/>
                  </a:lnTo>
                  <a:lnTo>
                    <a:pt x="126439" y="39526"/>
                  </a:lnTo>
                  <a:lnTo>
                    <a:pt x="137713" y="73437"/>
                  </a:lnTo>
                  <a:lnTo>
                    <a:pt x="142460" y="106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36021" y="2797474"/>
              <a:ext cx="148995" cy="131949"/>
            </a:xfrm>
            <a:custGeom>
              <a:avLst/>
              <a:gdLst/>
              <a:ahLst/>
              <a:cxnLst/>
              <a:rect l="0" t="0" r="0" b="0"/>
              <a:pathLst>
                <a:path w="148995" h="131949">
                  <a:moveTo>
                    <a:pt x="85823" y="97862"/>
                  </a:moveTo>
                  <a:lnTo>
                    <a:pt x="97002" y="75506"/>
                  </a:lnTo>
                  <a:lnTo>
                    <a:pt x="99370" y="55171"/>
                  </a:lnTo>
                  <a:lnTo>
                    <a:pt x="95354" y="35605"/>
                  </a:lnTo>
                  <a:lnTo>
                    <a:pt x="85770" y="19109"/>
                  </a:lnTo>
                  <a:lnTo>
                    <a:pt x="70591" y="7099"/>
                  </a:lnTo>
                  <a:lnTo>
                    <a:pt x="61630" y="2258"/>
                  </a:lnTo>
                  <a:lnTo>
                    <a:pt x="42316" y="0"/>
                  </a:lnTo>
                  <a:lnTo>
                    <a:pt x="32252" y="1035"/>
                  </a:lnTo>
                  <a:lnTo>
                    <a:pt x="25542" y="6405"/>
                  </a:lnTo>
                  <a:lnTo>
                    <a:pt x="0" y="59177"/>
                  </a:lnTo>
                  <a:lnTo>
                    <a:pt x="107" y="78329"/>
                  </a:lnTo>
                  <a:lnTo>
                    <a:pt x="6743" y="108842"/>
                  </a:lnTo>
                  <a:lnTo>
                    <a:pt x="12047" y="116881"/>
                  </a:lnTo>
                  <a:lnTo>
                    <a:pt x="27297" y="128932"/>
                  </a:lnTo>
                  <a:lnTo>
                    <a:pt x="45774" y="131948"/>
                  </a:lnTo>
                  <a:lnTo>
                    <a:pt x="55614" y="131115"/>
                  </a:lnTo>
                  <a:lnTo>
                    <a:pt x="63344" y="127050"/>
                  </a:lnTo>
                  <a:lnTo>
                    <a:pt x="75052" y="113174"/>
                  </a:lnTo>
                  <a:lnTo>
                    <a:pt x="88221" y="85631"/>
                  </a:lnTo>
                  <a:lnTo>
                    <a:pt x="92101" y="82689"/>
                  </a:lnTo>
                  <a:lnTo>
                    <a:pt x="95858" y="84237"/>
                  </a:lnTo>
                  <a:lnTo>
                    <a:pt x="122240" y="117775"/>
                  </a:lnTo>
                  <a:lnTo>
                    <a:pt x="148994" y="129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11012" y="2779037"/>
              <a:ext cx="321334" cy="158414"/>
            </a:xfrm>
            <a:custGeom>
              <a:avLst/>
              <a:gdLst/>
              <a:ahLst/>
              <a:cxnLst/>
              <a:rect l="0" t="0" r="0" b="0"/>
              <a:pathLst>
                <a:path w="321334" h="158414">
                  <a:moveTo>
                    <a:pt x="5589" y="53128"/>
                  </a:moveTo>
                  <a:lnTo>
                    <a:pt x="0" y="69896"/>
                  </a:lnTo>
                  <a:lnTo>
                    <a:pt x="2113" y="102680"/>
                  </a:lnTo>
                  <a:lnTo>
                    <a:pt x="3271" y="106050"/>
                  </a:lnTo>
                  <a:lnTo>
                    <a:pt x="4044" y="103617"/>
                  </a:lnTo>
                  <a:lnTo>
                    <a:pt x="10873" y="71680"/>
                  </a:lnTo>
                  <a:lnTo>
                    <a:pt x="25742" y="41858"/>
                  </a:lnTo>
                  <a:lnTo>
                    <a:pt x="31892" y="37426"/>
                  </a:lnTo>
                  <a:lnTo>
                    <a:pt x="38332" y="36811"/>
                  </a:lnTo>
                  <a:lnTo>
                    <a:pt x="51727" y="42367"/>
                  </a:lnTo>
                  <a:lnTo>
                    <a:pt x="65479" y="52635"/>
                  </a:lnTo>
                  <a:lnTo>
                    <a:pt x="71252" y="52799"/>
                  </a:lnTo>
                  <a:lnTo>
                    <a:pt x="76270" y="49400"/>
                  </a:lnTo>
                  <a:lnTo>
                    <a:pt x="80786" y="43624"/>
                  </a:lnTo>
                  <a:lnTo>
                    <a:pt x="103908" y="29905"/>
                  </a:lnTo>
                  <a:lnTo>
                    <a:pt x="122986" y="28379"/>
                  </a:lnTo>
                  <a:lnTo>
                    <a:pt x="141993" y="32770"/>
                  </a:lnTo>
                  <a:lnTo>
                    <a:pt x="158240" y="42520"/>
                  </a:lnTo>
                  <a:lnTo>
                    <a:pt x="170140" y="57772"/>
                  </a:lnTo>
                  <a:lnTo>
                    <a:pt x="178158" y="77419"/>
                  </a:lnTo>
                  <a:lnTo>
                    <a:pt x="181722" y="101749"/>
                  </a:lnTo>
                  <a:lnTo>
                    <a:pt x="186182" y="108939"/>
                  </a:lnTo>
                  <a:lnTo>
                    <a:pt x="192665" y="112562"/>
                  </a:lnTo>
                  <a:lnTo>
                    <a:pt x="200496" y="113808"/>
                  </a:lnTo>
                  <a:lnTo>
                    <a:pt x="208057" y="111129"/>
                  </a:lnTo>
                  <a:lnTo>
                    <a:pt x="266542" y="71995"/>
                  </a:lnTo>
                  <a:lnTo>
                    <a:pt x="292308" y="55599"/>
                  </a:lnTo>
                  <a:lnTo>
                    <a:pt x="302020" y="51266"/>
                  </a:lnTo>
                  <a:lnTo>
                    <a:pt x="315931" y="37093"/>
                  </a:lnTo>
                  <a:lnTo>
                    <a:pt x="321278" y="28400"/>
                  </a:lnTo>
                  <a:lnTo>
                    <a:pt x="321333" y="20265"/>
                  </a:lnTo>
                  <a:lnTo>
                    <a:pt x="317860" y="12502"/>
                  </a:lnTo>
                  <a:lnTo>
                    <a:pt x="312036" y="4987"/>
                  </a:lnTo>
                  <a:lnTo>
                    <a:pt x="304643" y="1147"/>
                  </a:lnTo>
                  <a:lnTo>
                    <a:pt x="287070" y="0"/>
                  </a:lnTo>
                  <a:lnTo>
                    <a:pt x="257447" y="5931"/>
                  </a:lnTo>
                  <a:lnTo>
                    <a:pt x="249533" y="11135"/>
                  </a:lnTo>
                  <a:lnTo>
                    <a:pt x="237621" y="26276"/>
                  </a:lnTo>
                  <a:lnTo>
                    <a:pt x="224338" y="60120"/>
                  </a:lnTo>
                  <a:lnTo>
                    <a:pt x="222913" y="83142"/>
                  </a:lnTo>
                  <a:lnTo>
                    <a:pt x="227350" y="105072"/>
                  </a:lnTo>
                  <a:lnTo>
                    <a:pt x="237120" y="126517"/>
                  </a:lnTo>
                  <a:lnTo>
                    <a:pt x="252381" y="141508"/>
                  </a:lnTo>
                  <a:lnTo>
                    <a:pt x="269692" y="150900"/>
                  </a:lnTo>
                  <a:lnTo>
                    <a:pt x="300387" y="158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71413" y="2617449"/>
              <a:ext cx="140028" cy="341108"/>
            </a:xfrm>
            <a:custGeom>
              <a:avLst/>
              <a:gdLst/>
              <a:ahLst/>
              <a:cxnLst/>
              <a:rect l="0" t="0" r="0" b="0"/>
              <a:pathLst>
                <a:path w="140028" h="341108">
                  <a:moveTo>
                    <a:pt x="76856" y="246302"/>
                  </a:moveTo>
                  <a:lnTo>
                    <a:pt x="88035" y="235123"/>
                  </a:lnTo>
                  <a:lnTo>
                    <a:pt x="90157" y="228321"/>
                  </a:lnTo>
                  <a:lnTo>
                    <a:pt x="89397" y="211404"/>
                  </a:lnTo>
                  <a:lnTo>
                    <a:pt x="85217" y="204320"/>
                  </a:lnTo>
                  <a:lnTo>
                    <a:pt x="71213" y="193328"/>
                  </a:lnTo>
                  <a:lnTo>
                    <a:pt x="53291" y="190783"/>
                  </a:lnTo>
                  <a:lnTo>
                    <a:pt x="43598" y="191741"/>
                  </a:lnTo>
                  <a:lnTo>
                    <a:pt x="26590" y="202166"/>
                  </a:lnTo>
                  <a:lnTo>
                    <a:pt x="12401" y="218497"/>
                  </a:lnTo>
                  <a:lnTo>
                    <a:pt x="2196" y="237454"/>
                  </a:lnTo>
                  <a:lnTo>
                    <a:pt x="0" y="260697"/>
                  </a:lnTo>
                  <a:lnTo>
                    <a:pt x="4093" y="285455"/>
                  </a:lnTo>
                  <a:lnTo>
                    <a:pt x="19552" y="317954"/>
                  </a:lnTo>
                  <a:lnTo>
                    <a:pt x="32280" y="335079"/>
                  </a:lnTo>
                  <a:lnTo>
                    <a:pt x="40120" y="339412"/>
                  </a:lnTo>
                  <a:lnTo>
                    <a:pt x="58189" y="341107"/>
                  </a:lnTo>
                  <a:lnTo>
                    <a:pt x="88093" y="329894"/>
                  </a:lnTo>
                  <a:lnTo>
                    <a:pt x="102517" y="311920"/>
                  </a:lnTo>
                  <a:lnTo>
                    <a:pt x="126898" y="262253"/>
                  </a:lnTo>
                  <a:lnTo>
                    <a:pt x="137434" y="198977"/>
                  </a:lnTo>
                  <a:lnTo>
                    <a:pt x="138089" y="147532"/>
                  </a:lnTo>
                  <a:lnTo>
                    <a:pt x="132564" y="96414"/>
                  </a:lnTo>
                  <a:lnTo>
                    <a:pt x="128067" y="52282"/>
                  </a:lnTo>
                  <a:lnTo>
                    <a:pt x="112957" y="17629"/>
                  </a:lnTo>
                  <a:lnTo>
                    <a:pt x="100310" y="0"/>
                  </a:lnTo>
                  <a:lnTo>
                    <a:pt x="96001" y="212"/>
                  </a:lnTo>
                  <a:lnTo>
                    <a:pt x="93129" y="6203"/>
                  </a:lnTo>
                  <a:lnTo>
                    <a:pt x="88519" y="52256"/>
                  </a:lnTo>
                  <a:lnTo>
                    <a:pt x="98987" y="111954"/>
                  </a:lnTo>
                  <a:lnTo>
                    <a:pt x="112163" y="166082"/>
                  </a:lnTo>
                  <a:lnTo>
                    <a:pt x="132097" y="219494"/>
                  </a:lnTo>
                  <a:lnTo>
                    <a:pt x="140027" y="256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24000" y="2653181"/>
              <a:ext cx="113867" cy="357970"/>
            </a:xfrm>
            <a:custGeom>
              <a:avLst/>
              <a:gdLst/>
              <a:ahLst/>
              <a:cxnLst/>
              <a:rect l="0" t="0" r="0" b="0"/>
              <a:pathLst>
                <a:path w="113867" h="357970">
                  <a:moveTo>
                    <a:pt x="50694" y="357969"/>
                  </a:moveTo>
                  <a:lnTo>
                    <a:pt x="41629" y="299352"/>
                  </a:lnTo>
                  <a:lnTo>
                    <a:pt x="32050" y="244008"/>
                  </a:lnTo>
                  <a:lnTo>
                    <a:pt x="22012" y="181083"/>
                  </a:lnTo>
                  <a:lnTo>
                    <a:pt x="14093" y="128836"/>
                  </a:lnTo>
                  <a:lnTo>
                    <a:pt x="973" y="70908"/>
                  </a:lnTo>
                  <a:lnTo>
                    <a:pt x="0" y="57801"/>
                  </a:lnTo>
                  <a:lnTo>
                    <a:pt x="5157" y="36998"/>
                  </a:lnTo>
                  <a:lnTo>
                    <a:pt x="9808" y="28175"/>
                  </a:lnTo>
                  <a:lnTo>
                    <a:pt x="27453" y="15252"/>
                  </a:lnTo>
                  <a:lnTo>
                    <a:pt x="52063" y="6778"/>
                  </a:lnTo>
                  <a:lnTo>
                    <a:pt x="1138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90466" y="286375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354" y="16788"/>
                  </a:lnTo>
                  <a:lnTo>
                    <a:pt x="32886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62878" y="2863751"/>
              <a:ext cx="101370" cy="130274"/>
            </a:xfrm>
            <a:custGeom>
              <a:avLst/>
              <a:gdLst/>
              <a:ahLst/>
              <a:cxnLst/>
              <a:rect l="0" t="0" r="0" b="0"/>
              <a:pathLst>
                <a:path w="101370" h="130274">
                  <a:moveTo>
                    <a:pt x="69743" y="0"/>
                  </a:moveTo>
                  <a:lnTo>
                    <a:pt x="45697" y="9575"/>
                  </a:lnTo>
                  <a:lnTo>
                    <a:pt x="24274" y="27533"/>
                  </a:lnTo>
                  <a:lnTo>
                    <a:pt x="10150" y="44992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9954" y="122025"/>
                  </a:lnTo>
                  <a:lnTo>
                    <a:pt x="33422" y="130273"/>
                  </a:lnTo>
                  <a:lnTo>
                    <a:pt x="57110" y="127699"/>
                  </a:lnTo>
                  <a:lnTo>
                    <a:pt x="78166" y="117586"/>
                  </a:lnTo>
                  <a:lnTo>
                    <a:pt x="95324" y="101393"/>
                  </a:lnTo>
                  <a:lnTo>
                    <a:pt x="99665" y="92162"/>
                  </a:lnTo>
                  <a:lnTo>
                    <a:pt x="101369" y="72546"/>
                  </a:lnTo>
                  <a:lnTo>
                    <a:pt x="90162" y="41772"/>
                  </a:lnTo>
                  <a:lnTo>
                    <a:pt x="6974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06320" y="2842694"/>
              <a:ext cx="94758" cy="155480"/>
            </a:xfrm>
            <a:custGeom>
              <a:avLst/>
              <a:gdLst/>
              <a:ahLst/>
              <a:cxnLst/>
              <a:rect l="0" t="0" r="0" b="0"/>
              <a:pathLst>
                <a:path w="94758" h="155480">
                  <a:moveTo>
                    <a:pt x="0" y="52642"/>
                  </a:moveTo>
                  <a:lnTo>
                    <a:pt x="25195" y="106518"/>
                  </a:lnTo>
                  <a:lnTo>
                    <a:pt x="44665" y="144523"/>
                  </a:lnTo>
                  <a:lnTo>
                    <a:pt x="52607" y="155479"/>
                  </a:lnTo>
                  <a:lnTo>
                    <a:pt x="51449" y="155126"/>
                  </a:lnTo>
                  <a:lnTo>
                    <a:pt x="48338" y="152550"/>
                  </a:lnTo>
                  <a:lnTo>
                    <a:pt x="18455" y="92656"/>
                  </a:lnTo>
                  <a:lnTo>
                    <a:pt x="14052" y="67697"/>
                  </a:lnTo>
                  <a:lnTo>
                    <a:pt x="18334" y="47245"/>
                  </a:lnTo>
                  <a:lnTo>
                    <a:pt x="22751" y="38515"/>
                  </a:lnTo>
                  <a:lnTo>
                    <a:pt x="37018" y="2569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95875" y="289533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06404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32746" y="2747937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722" y="165006"/>
                  </a:lnTo>
                  <a:lnTo>
                    <a:pt x="18668" y="211752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59046" y="286375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1721" y="11453"/>
                  </a:lnTo>
                  <a:lnTo>
                    <a:pt x="60829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80144" y="2844889"/>
              <a:ext cx="138609" cy="173970"/>
            </a:xfrm>
            <a:custGeom>
              <a:avLst/>
              <a:gdLst/>
              <a:ahLst/>
              <a:cxnLst/>
              <a:rect l="0" t="0" r="0" b="0"/>
              <a:pathLst>
                <a:path w="138609" h="173970">
                  <a:moveTo>
                    <a:pt x="126342" y="8333"/>
                  </a:moveTo>
                  <a:lnTo>
                    <a:pt x="88865" y="0"/>
                  </a:lnTo>
                  <a:lnTo>
                    <a:pt x="54017" y="1575"/>
                  </a:lnTo>
                  <a:lnTo>
                    <a:pt x="33367" y="7669"/>
                  </a:lnTo>
                  <a:lnTo>
                    <a:pt x="16390" y="18177"/>
                  </a:lnTo>
                  <a:lnTo>
                    <a:pt x="13266" y="24254"/>
                  </a:lnTo>
                  <a:lnTo>
                    <a:pt x="13524" y="30646"/>
                  </a:lnTo>
                  <a:lnTo>
                    <a:pt x="16035" y="37246"/>
                  </a:lnTo>
                  <a:lnTo>
                    <a:pt x="28184" y="47700"/>
                  </a:lnTo>
                  <a:lnTo>
                    <a:pt x="84854" y="74383"/>
                  </a:lnTo>
                  <a:lnTo>
                    <a:pt x="120877" y="100149"/>
                  </a:lnTo>
                  <a:lnTo>
                    <a:pt x="137721" y="126395"/>
                  </a:lnTo>
                  <a:lnTo>
                    <a:pt x="138608" y="135004"/>
                  </a:lnTo>
                  <a:lnTo>
                    <a:pt x="133353" y="150809"/>
                  </a:lnTo>
                  <a:lnTo>
                    <a:pt x="120100" y="162513"/>
                  </a:lnTo>
                  <a:lnTo>
                    <a:pt x="111652" y="167272"/>
                  </a:lnTo>
                  <a:lnTo>
                    <a:pt x="71817" y="173969"/>
                  </a:lnTo>
                  <a:lnTo>
                    <a:pt x="12693" y="159752"/>
                  </a:lnTo>
                  <a:lnTo>
                    <a:pt x="0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42904" y="2866082"/>
              <a:ext cx="126838" cy="138237"/>
            </a:xfrm>
            <a:custGeom>
              <a:avLst/>
              <a:gdLst/>
              <a:ahLst/>
              <a:cxnLst/>
              <a:rect l="0" t="0" r="0" b="0"/>
              <a:pathLst>
                <a:path w="126838" h="138237">
                  <a:moveTo>
                    <a:pt x="126837" y="29254"/>
                  </a:moveTo>
                  <a:lnTo>
                    <a:pt x="108856" y="13613"/>
                  </a:lnTo>
                  <a:lnTo>
                    <a:pt x="91939" y="5535"/>
                  </a:lnTo>
                  <a:lnTo>
                    <a:pt x="57095" y="0"/>
                  </a:lnTo>
                  <a:lnTo>
                    <a:pt x="36959" y="4944"/>
                  </a:lnTo>
                  <a:lnTo>
                    <a:pt x="20210" y="16110"/>
                  </a:lnTo>
                  <a:lnTo>
                    <a:pt x="4968" y="32771"/>
                  </a:lnTo>
                  <a:lnTo>
                    <a:pt x="1137" y="43297"/>
                  </a:lnTo>
                  <a:lnTo>
                    <a:pt x="0" y="67471"/>
                  </a:lnTo>
                  <a:lnTo>
                    <a:pt x="11527" y="101799"/>
                  </a:lnTo>
                  <a:lnTo>
                    <a:pt x="26455" y="117259"/>
                  </a:lnTo>
                  <a:lnTo>
                    <a:pt x="64635" y="136715"/>
                  </a:lnTo>
                  <a:lnTo>
                    <a:pt x="85154" y="138236"/>
                  </a:lnTo>
                  <a:lnTo>
                    <a:pt x="126837" y="134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11855" y="2876181"/>
              <a:ext cx="167004" cy="156027"/>
            </a:xfrm>
            <a:custGeom>
              <a:avLst/>
              <a:gdLst/>
              <a:ahLst/>
              <a:cxnLst/>
              <a:rect l="0" t="0" r="0" b="0"/>
              <a:pathLst>
                <a:path w="167004" h="156027">
                  <a:moveTo>
                    <a:pt x="0" y="71798"/>
                  </a:moveTo>
                  <a:lnTo>
                    <a:pt x="37478" y="63465"/>
                  </a:lnTo>
                  <a:lnTo>
                    <a:pt x="88902" y="61703"/>
                  </a:lnTo>
                  <a:lnTo>
                    <a:pt x="146627" y="49874"/>
                  </a:lnTo>
                  <a:lnTo>
                    <a:pt x="157413" y="46653"/>
                  </a:lnTo>
                  <a:lnTo>
                    <a:pt x="163434" y="39827"/>
                  </a:lnTo>
                  <a:lnTo>
                    <a:pt x="166277" y="30597"/>
                  </a:lnTo>
                  <a:lnTo>
                    <a:pt x="167003" y="19764"/>
                  </a:lnTo>
                  <a:lnTo>
                    <a:pt x="161639" y="12542"/>
                  </a:lnTo>
                  <a:lnTo>
                    <a:pt x="140079" y="4518"/>
                  </a:lnTo>
                  <a:lnTo>
                    <a:pt x="100646" y="0"/>
                  </a:lnTo>
                  <a:lnTo>
                    <a:pt x="79437" y="5183"/>
                  </a:lnTo>
                  <a:lnTo>
                    <a:pt x="62211" y="16455"/>
                  </a:lnTo>
                  <a:lnTo>
                    <a:pt x="46756" y="33163"/>
                  </a:lnTo>
                  <a:lnTo>
                    <a:pt x="42869" y="43702"/>
                  </a:lnTo>
                  <a:lnTo>
                    <a:pt x="41670" y="67889"/>
                  </a:lnTo>
                  <a:lnTo>
                    <a:pt x="53160" y="102225"/>
                  </a:lnTo>
                  <a:lnTo>
                    <a:pt x="71383" y="129037"/>
                  </a:lnTo>
                  <a:lnTo>
                    <a:pt x="90997" y="141301"/>
                  </a:lnTo>
                  <a:lnTo>
                    <a:pt x="136870" y="156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2425" y="2917511"/>
              <a:ext cx="157928" cy="125225"/>
            </a:xfrm>
            <a:custGeom>
              <a:avLst/>
              <a:gdLst/>
              <a:ahLst/>
              <a:cxnLst/>
              <a:rect l="0" t="0" r="0" b="0"/>
              <a:pathLst>
                <a:path w="157928" h="125225">
                  <a:moveTo>
                    <a:pt x="0" y="30468"/>
                  </a:moveTo>
                  <a:lnTo>
                    <a:pt x="23719" y="74430"/>
                  </a:lnTo>
                  <a:lnTo>
                    <a:pt x="26342" y="76154"/>
                  </a:lnTo>
                  <a:lnTo>
                    <a:pt x="28089" y="72624"/>
                  </a:lnTo>
                  <a:lnTo>
                    <a:pt x="42731" y="19019"/>
                  </a:lnTo>
                  <a:lnTo>
                    <a:pt x="46035" y="8797"/>
                  </a:lnTo>
                  <a:lnTo>
                    <a:pt x="52917" y="3152"/>
                  </a:lnTo>
                  <a:lnTo>
                    <a:pt x="73041" y="0"/>
                  </a:lnTo>
                  <a:lnTo>
                    <a:pt x="91345" y="5618"/>
                  </a:lnTo>
                  <a:lnTo>
                    <a:pt x="99501" y="10392"/>
                  </a:lnTo>
                  <a:lnTo>
                    <a:pt x="111683" y="25055"/>
                  </a:lnTo>
                  <a:lnTo>
                    <a:pt x="149203" y="84873"/>
                  </a:lnTo>
                  <a:lnTo>
                    <a:pt x="157927" y="125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58991" y="2779523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22357"/>
                  </a:lnTo>
                  <a:lnTo>
                    <a:pt x="10507" y="80239"/>
                  </a:lnTo>
                  <a:lnTo>
                    <a:pt x="14456" y="130749"/>
                  </a:lnTo>
                  <a:lnTo>
                    <a:pt x="15625" y="181590"/>
                  </a:lnTo>
                  <a:lnTo>
                    <a:pt x="19141" y="235045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69823" y="2905865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10528"/>
                  </a:moveTo>
                  <a:lnTo>
                    <a:pt x="119527" y="2195"/>
                  </a:lnTo>
                  <a:lnTo>
                    <a:pt x="60395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80394" y="2910022"/>
              <a:ext cx="125992" cy="174828"/>
            </a:xfrm>
            <a:custGeom>
              <a:avLst/>
              <a:gdLst/>
              <a:ahLst/>
              <a:cxnLst/>
              <a:rect l="0" t="0" r="0" b="0"/>
              <a:pathLst>
                <a:path w="125992" h="174828">
                  <a:moveTo>
                    <a:pt x="0" y="59014"/>
                  </a:moveTo>
                  <a:lnTo>
                    <a:pt x="37478" y="67347"/>
                  </a:lnTo>
                  <a:lnTo>
                    <a:pt x="88901" y="69109"/>
                  </a:lnTo>
                  <a:lnTo>
                    <a:pt x="110091" y="63111"/>
                  </a:lnTo>
                  <a:lnTo>
                    <a:pt x="119017" y="58236"/>
                  </a:lnTo>
                  <a:lnTo>
                    <a:pt x="123798" y="51476"/>
                  </a:lnTo>
                  <a:lnTo>
                    <a:pt x="125816" y="43460"/>
                  </a:lnTo>
                  <a:lnTo>
                    <a:pt x="125991" y="34607"/>
                  </a:lnTo>
                  <a:lnTo>
                    <a:pt x="122598" y="26365"/>
                  </a:lnTo>
                  <a:lnTo>
                    <a:pt x="109470" y="10968"/>
                  </a:lnTo>
                  <a:lnTo>
                    <a:pt x="88817" y="2565"/>
                  </a:lnTo>
                  <a:lnTo>
                    <a:pt x="65210" y="0"/>
                  </a:lnTo>
                  <a:lnTo>
                    <a:pt x="43020" y="2760"/>
                  </a:lnTo>
                  <a:lnTo>
                    <a:pt x="34529" y="8643"/>
                  </a:lnTo>
                  <a:lnTo>
                    <a:pt x="21975" y="27658"/>
                  </a:lnTo>
                  <a:lnTo>
                    <a:pt x="13920" y="70260"/>
                  </a:lnTo>
                  <a:lnTo>
                    <a:pt x="17123" y="108750"/>
                  </a:lnTo>
                  <a:lnTo>
                    <a:pt x="25547" y="128302"/>
                  </a:lnTo>
                  <a:lnTo>
                    <a:pt x="50020" y="159918"/>
                  </a:lnTo>
                  <a:lnTo>
                    <a:pt x="69804" y="168201"/>
                  </a:lnTo>
                  <a:lnTo>
                    <a:pt x="105285" y="174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55584" y="2901522"/>
              <a:ext cx="109080" cy="113201"/>
            </a:xfrm>
            <a:custGeom>
              <a:avLst/>
              <a:gdLst/>
              <a:ahLst/>
              <a:cxnLst/>
              <a:rect l="0" t="0" r="0" b="0"/>
              <a:pathLst>
                <a:path w="109080" h="113201">
                  <a:moveTo>
                    <a:pt x="14323" y="67514"/>
                  </a:moveTo>
                  <a:lnTo>
                    <a:pt x="29941" y="113200"/>
                  </a:lnTo>
                  <a:lnTo>
                    <a:pt x="27893" y="102637"/>
                  </a:lnTo>
                  <a:lnTo>
                    <a:pt x="1399" y="45843"/>
                  </a:lnTo>
                  <a:lnTo>
                    <a:pt x="0" y="25127"/>
                  </a:lnTo>
                  <a:lnTo>
                    <a:pt x="1264" y="14689"/>
                  </a:lnTo>
                  <a:lnTo>
                    <a:pt x="6787" y="7731"/>
                  </a:lnTo>
                  <a:lnTo>
                    <a:pt x="25401" y="0"/>
                  </a:lnTo>
                  <a:lnTo>
                    <a:pt x="87994" y="2962"/>
                  </a:lnTo>
                  <a:lnTo>
                    <a:pt x="109079" y="4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27834" y="30532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Oval 120"/>
          <p:cNvSpPr/>
          <p:nvPr/>
        </p:nvSpPr>
        <p:spPr>
          <a:xfrm>
            <a:off x="4074413" y="3274313"/>
            <a:ext cx="1874266" cy="187426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4969450" y="3882800"/>
            <a:ext cx="326385" cy="297014"/>
            <a:chOff x="4969450" y="3882800"/>
            <a:chExt cx="326385" cy="297014"/>
          </a:xfrm>
        </p:grpSpPr>
        <p:sp>
          <p:nvSpPr>
            <p:cNvPr id="122" name="Freeform 121"/>
            <p:cNvSpPr/>
            <p:nvPr/>
          </p:nvSpPr>
          <p:spPr>
            <a:xfrm>
              <a:off x="4979979" y="4137699"/>
              <a:ext cx="12133" cy="31587"/>
            </a:xfrm>
            <a:custGeom>
              <a:avLst/>
              <a:gdLst/>
              <a:ahLst/>
              <a:cxnLst/>
              <a:rect l="0" t="0" r="0" b="0"/>
              <a:pathLst>
                <a:path w="12133" h="31587">
                  <a:moveTo>
                    <a:pt x="0" y="0"/>
                  </a:moveTo>
                  <a:lnTo>
                    <a:pt x="0" y="11179"/>
                  </a:lnTo>
                  <a:lnTo>
                    <a:pt x="6239" y="22906"/>
                  </a:lnTo>
                  <a:lnTo>
                    <a:pt x="12132" y="31238"/>
                  </a:lnTo>
                  <a:lnTo>
                    <a:pt x="5804" y="26283"/>
                  </a:ln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79979" y="416928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9878" y="0"/>
                  </a:lnTo>
                  <a:lnTo>
                    <a:pt x="6586" y="1169"/>
                  </a:lnTo>
                  <a:lnTo>
                    <a:pt x="4390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69450" y="4167682"/>
              <a:ext cx="42116" cy="12132"/>
            </a:xfrm>
            <a:custGeom>
              <a:avLst/>
              <a:gdLst/>
              <a:ahLst/>
              <a:cxnLst/>
              <a:rect l="0" t="0" r="0" b="0"/>
              <a:pathLst>
                <a:path w="42116" h="12132">
                  <a:moveTo>
                    <a:pt x="42115" y="12131"/>
                  </a:moveTo>
                  <a:lnTo>
                    <a:pt x="30936" y="953"/>
                  </a:lnTo>
                  <a:lnTo>
                    <a:pt x="25304" y="0"/>
                  </a:lnTo>
                  <a:lnTo>
                    <a:pt x="19209" y="1704"/>
                  </a:lnTo>
                  <a:lnTo>
                    <a:pt x="12806" y="5179"/>
                  </a:lnTo>
                  <a:lnTo>
                    <a:pt x="8538" y="6327"/>
                  </a:lnTo>
                  <a:lnTo>
                    <a:pt x="5692" y="5922"/>
                  </a:lnTo>
                  <a:lnTo>
                    <a:pt x="0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16850" y="3882800"/>
              <a:ext cx="178985" cy="244372"/>
            </a:xfrm>
            <a:custGeom>
              <a:avLst/>
              <a:gdLst/>
              <a:ahLst/>
              <a:cxnLst/>
              <a:rect l="0" t="0" r="0" b="0"/>
              <a:pathLst>
                <a:path w="178985" h="244372">
                  <a:moveTo>
                    <a:pt x="0" y="244371"/>
                  </a:moveTo>
                  <a:lnTo>
                    <a:pt x="0" y="185754"/>
                  </a:lnTo>
                  <a:lnTo>
                    <a:pt x="1169" y="131580"/>
                  </a:lnTo>
                  <a:lnTo>
                    <a:pt x="8333" y="75818"/>
                  </a:lnTo>
                  <a:lnTo>
                    <a:pt x="15684" y="19743"/>
                  </a:lnTo>
                  <a:lnTo>
                    <a:pt x="22154" y="10391"/>
                  </a:lnTo>
                  <a:lnTo>
                    <a:pt x="31147" y="4156"/>
                  </a:lnTo>
                  <a:lnTo>
                    <a:pt x="41821" y="0"/>
                  </a:lnTo>
                  <a:lnTo>
                    <a:pt x="51277" y="738"/>
                  </a:lnTo>
                  <a:lnTo>
                    <a:pt x="68023" y="10917"/>
                  </a:lnTo>
                  <a:lnTo>
                    <a:pt x="80145" y="27140"/>
                  </a:lnTo>
                  <a:lnTo>
                    <a:pt x="113260" y="86782"/>
                  </a:lnTo>
                  <a:lnTo>
                    <a:pt x="144979" y="149644"/>
                  </a:lnTo>
                  <a:lnTo>
                    <a:pt x="168243" y="206548"/>
                  </a:lnTo>
                  <a:lnTo>
                    <a:pt x="178984" y="223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90549" y="403241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73049" y="9879"/>
                  </a:lnTo>
                  <a:lnTo>
                    <a:pt x="55083" y="43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6350995" y="4003659"/>
            <a:ext cx="1408509" cy="449896"/>
            <a:chOff x="6350995" y="4003659"/>
            <a:chExt cx="1408509" cy="449896"/>
          </a:xfrm>
        </p:grpSpPr>
        <p:sp>
          <p:nvSpPr>
            <p:cNvPr id="128" name="Freeform 127"/>
            <p:cNvSpPr/>
            <p:nvPr/>
          </p:nvSpPr>
          <p:spPr>
            <a:xfrm>
              <a:off x="6350995" y="4003659"/>
              <a:ext cx="281959" cy="392428"/>
            </a:xfrm>
            <a:custGeom>
              <a:avLst/>
              <a:gdLst/>
              <a:ahLst/>
              <a:cxnLst/>
              <a:rect l="0" t="0" r="0" b="0"/>
              <a:pathLst>
                <a:path w="281959" h="392428">
                  <a:moveTo>
                    <a:pt x="281958" y="91926"/>
                  </a:moveTo>
                  <a:lnTo>
                    <a:pt x="267304" y="47963"/>
                  </a:lnTo>
                  <a:lnTo>
                    <a:pt x="254388" y="31053"/>
                  </a:lnTo>
                  <a:lnTo>
                    <a:pt x="236950" y="16908"/>
                  </a:lnTo>
                  <a:lnTo>
                    <a:pt x="217500" y="6722"/>
                  </a:lnTo>
                  <a:lnTo>
                    <a:pt x="181231" y="0"/>
                  </a:lnTo>
                  <a:lnTo>
                    <a:pt x="146438" y="3597"/>
                  </a:lnTo>
                  <a:lnTo>
                    <a:pt x="113902" y="17662"/>
                  </a:lnTo>
                  <a:lnTo>
                    <a:pt x="59431" y="62679"/>
                  </a:lnTo>
                  <a:lnTo>
                    <a:pt x="28039" y="110152"/>
                  </a:lnTo>
                  <a:lnTo>
                    <a:pt x="14610" y="144900"/>
                  </a:lnTo>
                  <a:lnTo>
                    <a:pt x="3470" y="206166"/>
                  </a:lnTo>
                  <a:lnTo>
                    <a:pt x="0" y="257948"/>
                  </a:lnTo>
                  <a:lnTo>
                    <a:pt x="9367" y="310118"/>
                  </a:lnTo>
                  <a:lnTo>
                    <a:pt x="22206" y="343748"/>
                  </a:lnTo>
                  <a:lnTo>
                    <a:pt x="28071" y="354564"/>
                  </a:lnTo>
                  <a:lnTo>
                    <a:pt x="47067" y="372821"/>
                  </a:lnTo>
                  <a:lnTo>
                    <a:pt x="71107" y="386394"/>
                  </a:lnTo>
                  <a:lnTo>
                    <a:pt x="97389" y="392427"/>
                  </a:lnTo>
                  <a:lnTo>
                    <a:pt x="132904" y="390234"/>
                  </a:lnTo>
                  <a:lnTo>
                    <a:pt x="165654" y="376586"/>
                  </a:lnTo>
                  <a:lnTo>
                    <a:pt x="229093" y="329219"/>
                  </a:lnTo>
                  <a:lnTo>
                    <a:pt x="260901" y="291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75067" y="428509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75067" y="41903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75448" y="4200870"/>
              <a:ext cx="110190" cy="161803"/>
            </a:xfrm>
            <a:custGeom>
              <a:avLst/>
              <a:gdLst/>
              <a:ahLst/>
              <a:cxnLst/>
              <a:rect l="0" t="0" r="0" b="0"/>
              <a:pathLst>
                <a:path w="110190" h="161803">
                  <a:moveTo>
                    <a:pt x="15432" y="84228"/>
                  </a:moveTo>
                  <a:lnTo>
                    <a:pt x="9844" y="100996"/>
                  </a:lnTo>
                  <a:lnTo>
                    <a:pt x="10219" y="118586"/>
                  </a:lnTo>
                  <a:lnTo>
                    <a:pt x="20812" y="161802"/>
                  </a:lnTo>
                  <a:lnTo>
                    <a:pt x="4397" y="105858"/>
                  </a:lnTo>
                  <a:lnTo>
                    <a:pt x="0" y="84483"/>
                  </a:lnTo>
                  <a:lnTo>
                    <a:pt x="1945" y="63284"/>
                  </a:lnTo>
                  <a:lnTo>
                    <a:pt x="15205" y="31619"/>
                  </a:lnTo>
                  <a:lnTo>
                    <a:pt x="30539" y="16783"/>
                  </a:lnTo>
                  <a:lnTo>
                    <a:pt x="50223" y="7459"/>
                  </a:lnTo>
                  <a:lnTo>
                    <a:pt x="1101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43583" y="4224258"/>
              <a:ext cx="131568" cy="151091"/>
            </a:xfrm>
            <a:custGeom>
              <a:avLst/>
              <a:gdLst/>
              <a:ahLst/>
              <a:cxnLst/>
              <a:rect l="0" t="0" r="0" b="0"/>
              <a:pathLst>
                <a:path w="131568" h="151091">
                  <a:moveTo>
                    <a:pt x="131567" y="29255"/>
                  </a:moveTo>
                  <a:lnTo>
                    <a:pt x="113587" y="13613"/>
                  </a:lnTo>
                  <a:lnTo>
                    <a:pt x="96669" y="5535"/>
                  </a:lnTo>
                  <a:lnTo>
                    <a:pt x="61825" y="0"/>
                  </a:lnTo>
                  <a:lnTo>
                    <a:pt x="41689" y="4944"/>
                  </a:lnTo>
                  <a:lnTo>
                    <a:pt x="24941" y="16110"/>
                  </a:lnTo>
                  <a:lnTo>
                    <a:pt x="9698" y="32772"/>
                  </a:lnTo>
                  <a:lnTo>
                    <a:pt x="1365" y="58114"/>
                  </a:lnTo>
                  <a:lnTo>
                    <a:pt x="0" y="86535"/>
                  </a:lnTo>
                  <a:lnTo>
                    <a:pt x="7192" y="110864"/>
                  </a:lnTo>
                  <a:lnTo>
                    <a:pt x="21308" y="130256"/>
                  </a:lnTo>
                  <a:lnTo>
                    <a:pt x="29985" y="138703"/>
                  </a:lnTo>
                  <a:lnTo>
                    <a:pt x="52104" y="148089"/>
                  </a:lnTo>
                  <a:lnTo>
                    <a:pt x="76363" y="151090"/>
                  </a:lnTo>
                  <a:lnTo>
                    <a:pt x="121039" y="145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59378" y="4032414"/>
              <a:ext cx="190207" cy="336913"/>
            </a:xfrm>
            <a:custGeom>
              <a:avLst/>
              <a:gdLst/>
              <a:ahLst/>
              <a:cxnLst/>
              <a:rect l="0" t="0" r="0" b="0"/>
              <a:pathLst>
                <a:path w="190207" h="336913">
                  <a:moveTo>
                    <a:pt x="0" y="0"/>
                  </a:moveTo>
                  <a:lnTo>
                    <a:pt x="0" y="57264"/>
                  </a:lnTo>
                  <a:lnTo>
                    <a:pt x="0" y="109775"/>
                  </a:lnTo>
                  <a:lnTo>
                    <a:pt x="0" y="169786"/>
                  </a:lnTo>
                  <a:lnTo>
                    <a:pt x="0" y="228902"/>
                  </a:lnTo>
                  <a:lnTo>
                    <a:pt x="0" y="280343"/>
                  </a:lnTo>
                  <a:lnTo>
                    <a:pt x="0" y="295690"/>
                  </a:lnTo>
                  <a:lnTo>
                    <a:pt x="2339" y="303581"/>
                  </a:lnTo>
                  <a:lnTo>
                    <a:pt x="6239" y="306503"/>
                  </a:lnTo>
                  <a:lnTo>
                    <a:pt x="11178" y="306111"/>
                  </a:lnTo>
                  <a:lnTo>
                    <a:pt x="22906" y="299436"/>
                  </a:lnTo>
                  <a:lnTo>
                    <a:pt x="66453" y="265815"/>
                  </a:lnTo>
                  <a:lnTo>
                    <a:pt x="122312" y="244838"/>
                  </a:lnTo>
                  <a:lnTo>
                    <a:pt x="171304" y="206680"/>
                  </a:lnTo>
                  <a:lnTo>
                    <a:pt x="185710" y="192854"/>
                  </a:lnTo>
                  <a:lnTo>
                    <a:pt x="189317" y="184721"/>
                  </a:lnTo>
                  <a:lnTo>
                    <a:pt x="190206" y="166326"/>
                  </a:lnTo>
                  <a:lnTo>
                    <a:pt x="183581" y="149572"/>
                  </a:lnTo>
                  <a:lnTo>
                    <a:pt x="178539" y="141829"/>
                  </a:lnTo>
                  <a:lnTo>
                    <a:pt x="171669" y="137836"/>
                  </a:lnTo>
                  <a:lnTo>
                    <a:pt x="154676" y="136520"/>
                  </a:lnTo>
                  <a:lnTo>
                    <a:pt x="125378" y="142356"/>
                  </a:lnTo>
                  <a:lnTo>
                    <a:pt x="100060" y="157083"/>
                  </a:lnTo>
                  <a:lnTo>
                    <a:pt x="88145" y="172760"/>
                  </a:lnTo>
                  <a:lnTo>
                    <a:pt x="80119" y="192596"/>
                  </a:lnTo>
                  <a:lnTo>
                    <a:pt x="74968" y="243458"/>
                  </a:lnTo>
                  <a:lnTo>
                    <a:pt x="76603" y="269641"/>
                  </a:lnTo>
                  <a:lnTo>
                    <a:pt x="90677" y="302942"/>
                  </a:lnTo>
                  <a:lnTo>
                    <a:pt x="103082" y="320254"/>
                  </a:lnTo>
                  <a:lnTo>
                    <a:pt x="119514" y="329509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80518" y="4101538"/>
              <a:ext cx="178986" cy="352017"/>
            </a:xfrm>
            <a:custGeom>
              <a:avLst/>
              <a:gdLst/>
              <a:ahLst/>
              <a:cxnLst/>
              <a:rect l="0" t="0" r="0" b="0"/>
              <a:pathLst>
                <a:path w="178986" h="352017">
                  <a:moveTo>
                    <a:pt x="0" y="330959"/>
                  </a:moveTo>
                  <a:lnTo>
                    <a:pt x="16788" y="275914"/>
                  </a:lnTo>
                  <a:lnTo>
                    <a:pt x="23334" y="224506"/>
                  </a:lnTo>
                  <a:lnTo>
                    <a:pt x="29956" y="163702"/>
                  </a:lnTo>
                  <a:lnTo>
                    <a:pt x="38499" y="111007"/>
                  </a:lnTo>
                  <a:lnTo>
                    <a:pt x="41400" y="56751"/>
                  </a:lnTo>
                  <a:lnTo>
                    <a:pt x="47562" y="6563"/>
                  </a:lnTo>
                  <a:lnTo>
                    <a:pt x="51595" y="1221"/>
                  </a:lnTo>
                  <a:lnTo>
                    <a:pt x="56624" y="0"/>
                  </a:lnTo>
                  <a:lnTo>
                    <a:pt x="62316" y="1525"/>
                  </a:lnTo>
                  <a:lnTo>
                    <a:pt x="74879" y="12579"/>
                  </a:lnTo>
                  <a:lnTo>
                    <a:pt x="87092" y="30359"/>
                  </a:lnTo>
                  <a:lnTo>
                    <a:pt x="104464" y="83021"/>
                  </a:lnTo>
                  <a:lnTo>
                    <a:pt x="118690" y="132324"/>
                  </a:lnTo>
                  <a:lnTo>
                    <a:pt x="138868" y="195796"/>
                  </a:lnTo>
                  <a:lnTo>
                    <a:pt x="154119" y="253394"/>
                  </a:lnTo>
                  <a:lnTo>
                    <a:pt x="168397" y="306712"/>
                  </a:lnTo>
                  <a:lnTo>
                    <a:pt x="178985" y="352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33161" y="4316684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31585"/>
                  </a:moveTo>
                  <a:lnTo>
                    <a:pt x="15945" y="50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2091418" y="2797318"/>
            <a:ext cx="172209" cy="168971"/>
          </a:xfrm>
          <a:custGeom>
            <a:avLst/>
            <a:gdLst/>
            <a:ahLst/>
            <a:cxnLst/>
            <a:rect l="0" t="0" r="0" b="0"/>
            <a:pathLst>
              <a:path w="172209" h="168971">
                <a:moveTo>
                  <a:pt x="130095" y="34847"/>
                </a:moveTo>
                <a:lnTo>
                  <a:pt x="118916" y="18080"/>
                </a:lnTo>
                <a:lnTo>
                  <a:pt x="104069" y="6728"/>
                </a:lnTo>
                <a:lnTo>
                  <a:pt x="95197" y="2063"/>
                </a:lnTo>
                <a:lnTo>
                  <a:pt x="75980" y="0"/>
                </a:lnTo>
                <a:lnTo>
                  <a:pt x="55741" y="4152"/>
                </a:lnTo>
                <a:lnTo>
                  <a:pt x="35047" y="13796"/>
                </a:lnTo>
                <a:lnTo>
                  <a:pt x="20391" y="29001"/>
                </a:lnTo>
                <a:lnTo>
                  <a:pt x="1450" y="67358"/>
                </a:lnTo>
                <a:lnTo>
                  <a:pt x="0" y="87901"/>
                </a:lnTo>
                <a:lnTo>
                  <a:pt x="4424" y="107560"/>
                </a:lnTo>
                <a:lnTo>
                  <a:pt x="26329" y="139244"/>
                </a:lnTo>
                <a:lnTo>
                  <a:pt x="40693" y="152606"/>
                </a:lnTo>
                <a:lnTo>
                  <a:pt x="58775" y="162444"/>
                </a:lnTo>
                <a:lnTo>
                  <a:pt x="99864" y="168970"/>
                </a:lnTo>
                <a:lnTo>
                  <a:pt x="137905" y="165315"/>
                </a:lnTo>
                <a:lnTo>
                  <a:pt x="172208" y="1506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36953" y="211846"/>
            <a:ext cx="4569369" cy="664913"/>
            <a:chOff x="536953" y="211846"/>
            <a:chExt cx="4569369" cy="664913"/>
          </a:xfrm>
        </p:grpSpPr>
        <p:sp>
          <p:nvSpPr>
            <p:cNvPr id="2" name="Freeform 1"/>
            <p:cNvSpPr/>
            <p:nvPr/>
          </p:nvSpPr>
          <p:spPr>
            <a:xfrm>
              <a:off x="652766" y="231626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52643" y="0"/>
                  </a:moveTo>
                  <a:lnTo>
                    <a:pt x="37989" y="58617"/>
                  </a:lnTo>
                  <a:lnTo>
                    <a:pt x="33483" y="110175"/>
                  </a:lnTo>
                  <a:lnTo>
                    <a:pt x="32148" y="169905"/>
                  </a:lnTo>
                  <a:lnTo>
                    <a:pt x="31752" y="220878"/>
                  </a:lnTo>
                  <a:lnTo>
                    <a:pt x="31635" y="271206"/>
                  </a:lnTo>
                  <a:lnTo>
                    <a:pt x="24360" y="324973"/>
                  </a:lnTo>
                  <a:lnTo>
                    <a:pt x="15903" y="38775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211846"/>
              <a:ext cx="336913" cy="398807"/>
            </a:xfrm>
            <a:custGeom>
              <a:avLst/>
              <a:gdLst/>
              <a:ahLst/>
              <a:cxnLst/>
              <a:rect l="0" t="0" r="0" b="0"/>
              <a:pathLst>
                <a:path w="336913" h="398807">
                  <a:moveTo>
                    <a:pt x="0" y="82951"/>
                  </a:moveTo>
                  <a:lnTo>
                    <a:pt x="5589" y="60595"/>
                  </a:lnTo>
                  <a:lnTo>
                    <a:pt x="17692" y="43379"/>
                  </a:lnTo>
                  <a:lnTo>
                    <a:pt x="54057" y="13264"/>
                  </a:lnTo>
                  <a:lnTo>
                    <a:pt x="77448" y="5186"/>
                  </a:lnTo>
                  <a:lnTo>
                    <a:pt x="136181" y="0"/>
                  </a:lnTo>
                  <a:lnTo>
                    <a:pt x="195702" y="1315"/>
                  </a:lnTo>
                  <a:lnTo>
                    <a:pt x="249400" y="21679"/>
                  </a:lnTo>
                  <a:lnTo>
                    <a:pt x="288560" y="48231"/>
                  </a:lnTo>
                  <a:lnTo>
                    <a:pt x="311537" y="74614"/>
                  </a:lnTo>
                  <a:lnTo>
                    <a:pt x="319785" y="100693"/>
                  </a:lnTo>
                  <a:lnTo>
                    <a:pt x="321111" y="129441"/>
                  </a:lnTo>
                  <a:lnTo>
                    <a:pt x="308703" y="165356"/>
                  </a:lnTo>
                  <a:lnTo>
                    <a:pt x="276771" y="213993"/>
                  </a:lnTo>
                  <a:lnTo>
                    <a:pt x="244873" y="236682"/>
                  </a:lnTo>
                  <a:lnTo>
                    <a:pt x="205786" y="247044"/>
                  </a:lnTo>
                  <a:lnTo>
                    <a:pt x="199192" y="252008"/>
                  </a:lnTo>
                  <a:lnTo>
                    <a:pt x="197135" y="258827"/>
                  </a:lnTo>
                  <a:lnTo>
                    <a:pt x="198104" y="266882"/>
                  </a:lnTo>
                  <a:lnTo>
                    <a:pt x="205419" y="282072"/>
                  </a:lnTo>
                  <a:lnTo>
                    <a:pt x="258554" y="341137"/>
                  </a:lnTo>
                  <a:lnTo>
                    <a:pt x="316370" y="384635"/>
                  </a:lnTo>
                  <a:lnTo>
                    <a:pt x="336912" y="398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2919" y="451965"/>
              <a:ext cx="192045" cy="148160"/>
            </a:xfrm>
            <a:custGeom>
              <a:avLst/>
              <a:gdLst/>
              <a:ahLst/>
              <a:cxnLst/>
              <a:rect l="0" t="0" r="0" b="0"/>
              <a:pathLst>
                <a:path w="192045" h="148160">
                  <a:moveTo>
                    <a:pt x="118345" y="63931"/>
                  </a:moveTo>
                  <a:lnTo>
                    <a:pt x="108770" y="39884"/>
                  </a:lnTo>
                  <a:lnTo>
                    <a:pt x="78941" y="4338"/>
                  </a:lnTo>
                  <a:lnTo>
                    <a:pt x="71019" y="806"/>
                  </a:lnTo>
                  <a:lnTo>
                    <a:pt x="52857" y="0"/>
                  </a:lnTo>
                  <a:lnTo>
                    <a:pt x="22902" y="11713"/>
                  </a:lnTo>
                  <a:lnTo>
                    <a:pt x="8465" y="26685"/>
                  </a:lnTo>
                  <a:lnTo>
                    <a:pt x="2978" y="35591"/>
                  </a:lnTo>
                  <a:lnTo>
                    <a:pt x="0" y="57964"/>
                  </a:lnTo>
                  <a:lnTo>
                    <a:pt x="7620" y="104866"/>
                  </a:lnTo>
                  <a:lnTo>
                    <a:pt x="22627" y="131692"/>
                  </a:lnTo>
                  <a:lnTo>
                    <a:pt x="31136" y="136011"/>
                  </a:lnTo>
                  <a:lnTo>
                    <a:pt x="53069" y="137691"/>
                  </a:lnTo>
                  <a:lnTo>
                    <a:pt x="72176" y="131418"/>
                  </a:lnTo>
                  <a:lnTo>
                    <a:pt x="88467" y="119661"/>
                  </a:lnTo>
                  <a:lnTo>
                    <a:pt x="109622" y="93312"/>
                  </a:lnTo>
                  <a:lnTo>
                    <a:pt x="119537" y="73480"/>
                  </a:lnTo>
                  <a:lnTo>
                    <a:pt x="122649" y="71467"/>
                  </a:lnTo>
                  <a:lnTo>
                    <a:pt x="124724" y="74804"/>
                  </a:lnTo>
                  <a:lnTo>
                    <a:pt x="133643" y="108193"/>
                  </a:lnTo>
                  <a:lnTo>
                    <a:pt x="148874" y="132678"/>
                  </a:lnTo>
                  <a:lnTo>
                    <a:pt x="164669" y="141278"/>
                  </a:lnTo>
                  <a:lnTo>
                    <a:pt x="192044" y="148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1092" y="279674"/>
              <a:ext cx="137438" cy="320122"/>
            </a:xfrm>
            <a:custGeom>
              <a:avLst/>
              <a:gdLst/>
              <a:ahLst/>
              <a:cxnLst/>
              <a:rect l="0" t="0" r="0" b="0"/>
              <a:pathLst>
                <a:path w="137438" h="320122">
                  <a:moveTo>
                    <a:pt x="101270" y="246750"/>
                  </a:moveTo>
                  <a:lnTo>
                    <a:pt x="91695" y="222704"/>
                  </a:lnTo>
                  <a:lnTo>
                    <a:pt x="81027" y="208377"/>
                  </a:lnTo>
                  <a:lnTo>
                    <a:pt x="56278" y="192747"/>
                  </a:lnTo>
                  <a:lnTo>
                    <a:pt x="47879" y="192031"/>
                  </a:lnTo>
                  <a:lnTo>
                    <a:pt x="32307" y="197474"/>
                  </a:lnTo>
                  <a:lnTo>
                    <a:pt x="10387" y="213693"/>
                  </a:lnTo>
                  <a:lnTo>
                    <a:pt x="2386" y="232838"/>
                  </a:lnTo>
                  <a:lnTo>
                    <a:pt x="0" y="256945"/>
                  </a:lnTo>
                  <a:lnTo>
                    <a:pt x="2839" y="283257"/>
                  </a:lnTo>
                  <a:lnTo>
                    <a:pt x="11120" y="304309"/>
                  </a:lnTo>
                  <a:lnTo>
                    <a:pt x="16603" y="313199"/>
                  </a:lnTo>
                  <a:lnTo>
                    <a:pt x="23769" y="317956"/>
                  </a:lnTo>
                  <a:lnTo>
                    <a:pt x="41089" y="320121"/>
                  </a:lnTo>
                  <a:lnTo>
                    <a:pt x="57365" y="314065"/>
                  </a:lnTo>
                  <a:lnTo>
                    <a:pt x="64981" y="309174"/>
                  </a:lnTo>
                  <a:lnTo>
                    <a:pt x="76563" y="294381"/>
                  </a:lnTo>
                  <a:lnTo>
                    <a:pt x="113631" y="234465"/>
                  </a:lnTo>
                  <a:lnTo>
                    <a:pt x="132635" y="171895"/>
                  </a:lnTo>
                  <a:lnTo>
                    <a:pt x="137437" y="145631"/>
                  </a:lnTo>
                  <a:lnTo>
                    <a:pt x="133690" y="83782"/>
                  </a:lnTo>
                  <a:lnTo>
                    <a:pt x="124615" y="30029"/>
                  </a:lnTo>
                  <a:lnTo>
                    <a:pt x="118275" y="6540"/>
                  </a:lnTo>
                  <a:lnTo>
                    <a:pt x="113776" y="1212"/>
                  </a:lnTo>
                  <a:lnTo>
                    <a:pt x="108438" y="0"/>
                  </a:lnTo>
                  <a:lnTo>
                    <a:pt x="102539" y="1532"/>
                  </a:lnTo>
                  <a:lnTo>
                    <a:pt x="99777" y="7232"/>
                  </a:lnTo>
                  <a:lnTo>
                    <a:pt x="100842" y="68532"/>
                  </a:lnTo>
                  <a:lnTo>
                    <a:pt x="101143" y="118166"/>
                  </a:lnTo>
                  <a:lnTo>
                    <a:pt x="109651" y="177764"/>
                  </a:lnTo>
                  <a:lnTo>
                    <a:pt x="122596" y="221425"/>
                  </a:lnTo>
                  <a:lnTo>
                    <a:pt x="132856" y="246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8176" y="494839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442196"/>
              <a:ext cx="126343" cy="126517"/>
            </a:xfrm>
            <a:custGeom>
              <a:avLst/>
              <a:gdLst/>
              <a:ahLst/>
              <a:cxnLst/>
              <a:rect l="0" t="0" r="0" b="0"/>
              <a:pathLst>
                <a:path w="126343" h="126517">
                  <a:moveTo>
                    <a:pt x="0" y="10529"/>
                  </a:moveTo>
                  <a:lnTo>
                    <a:pt x="17958" y="73957"/>
                  </a:lnTo>
                  <a:lnTo>
                    <a:pt x="24749" y="94871"/>
                  </a:lnTo>
                  <a:lnTo>
                    <a:pt x="37905" y="112745"/>
                  </a:lnTo>
                  <a:lnTo>
                    <a:pt x="46327" y="120787"/>
                  </a:lnTo>
                  <a:lnTo>
                    <a:pt x="55451" y="124978"/>
                  </a:lnTo>
                  <a:lnTo>
                    <a:pt x="74948" y="126516"/>
                  </a:lnTo>
                  <a:lnTo>
                    <a:pt x="83890" y="122949"/>
                  </a:lnTo>
                  <a:lnTo>
                    <a:pt x="100066" y="109626"/>
                  </a:lnTo>
                  <a:lnTo>
                    <a:pt x="116737" y="76806"/>
                  </a:lnTo>
                  <a:lnTo>
                    <a:pt x="125077" y="193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1719" y="410611"/>
              <a:ext cx="95600" cy="178985"/>
            </a:xfrm>
            <a:custGeom>
              <a:avLst/>
              <a:gdLst/>
              <a:ahLst/>
              <a:cxnLst/>
              <a:rect l="0" t="0" r="0" b="0"/>
              <a:pathLst>
                <a:path w="95600" h="178985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4"/>
                  </a:lnTo>
                  <a:lnTo>
                    <a:pt x="0" y="44992"/>
                  </a:lnTo>
                  <a:lnTo>
                    <a:pt x="3576" y="52222"/>
                  </a:lnTo>
                  <a:lnTo>
                    <a:pt x="16907" y="63374"/>
                  </a:lnTo>
                  <a:lnTo>
                    <a:pt x="76382" y="99459"/>
                  </a:lnTo>
                  <a:lnTo>
                    <a:pt x="90989" y="112834"/>
                  </a:lnTo>
                  <a:lnTo>
                    <a:pt x="94651" y="122016"/>
                  </a:lnTo>
                  <a:lnTo>
                    <a:pt x="95599" y="144696"/>
                  </a:lnTo>
                  <a:lnTo>
                    <a:pt x="90705" y="153786"/>
                  </a:lnTo>
                  <a:lnTo>
                    <a:pt x="72788" y="167005"/>
                  </a:lnTo>
                  <a:lnTo>
                    <a:pt x="26668" y="176618"/>
                  </a:lnTo>
                  <a:lnTo>
                    <a:pt x="19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4880" y="653742"/>
              <a:ext cx="1052851" cy="30611"/>
            </a:xfrm>
            <a:custGeom>
              <a:avLst/>
              <a:gdLst/>
              <a:ahLst/>
              <a:cxnLst/>
              <a:rect l="0" t="0" r="0" b="0"/>
              <a:pathLst>
                <a:path w="1052851" h="30611">
                  <a:moveTo>
                    <a:pt x="1052850" y="9553"/>
                  </a:moveTo>
                  <a:lnTo>
                    <a:pt x="994233" y="9553"/>
                  </a:lnTo>
                  <a:lnTo>
                    <a:pt x="938890" y="2317"/>
                  </a:lnTo>
                  <a:lnTo>
                    <a:pt x="889883" y="0"/>
                  </a:lnTo>
                  <a:lnTo>
                    <a:pt x="839487" y="483"/>
                  </a:lnTo>
                  <a:lnTo>
                    <a:pt x="779944" y="7415"/>
                  </a:lnTo>
                  <a:lnTo>
                    <a:pt x="717533" y="9131"/>
                  </a:lnTo>
                  <a:lnTo>
                    <a:pt x="656115" y="9469"/>
                  </a:lnTo>
                  <a:lnTo>
                    <a:pt x="606056" y="9528"/>
                  </a:lnTo>
                  <a:lnTo>
                    <a:pt x="555349" y="9546"/>
                  </a:lnTo>
                  <a:lnTo>
                    <a:pt x="498820" y="12671"/>
                  </a:lnTo>
                  <a:lnTo>
                    <a:pt x="447923" y="18618"/>
                  </a:lnTo>
                  <a:lnTo>
                    <a:pt x="391639" y="20962"/>
                  </a:lnTo>
                  <a:lnTo>
                    <a:pt x="328529" y="28358"/>
                  </a:lnTo>
                  <a:lnTo>
                    <a:pt x="265066" y="30165"/>
                  </a:lnTo>
                  <a:lnTo>
                    <a:pt x="203441" y="30522"/>
                  </a:lnTo>
                  <a:lnTo>
                    <a:pt x="154516" y="30584"/>
                  </a:lnTo>
                  <a:lnTo>
                    <a:pt x="95469" y="30605"/>
                  </a:lnTo>
                  <a:lnTo>
                    <a:pt x="38746" y="30609"/>
                  </a:lnTo>
                  <a:lnTo>
                    <a:pt x="0" y="30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2" y="47378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1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3626" y="215976"/>
              <a:ext cx="231628" cy="468377"/>
            </a:xfrm>
            <a:custGeom>
              <a:avLst/>
              <a:gdLst/>
              <a:ahLst/>
              <a:cxnLst/>
              <a:rect l="0" t="0" r="0" b="0"/>
              <a:pathLst>
                <a:path w="231628" h="468377">
                  <a:moveTo>
                    <a:pt x="0" y="468376"/>
                  </a:moveTo>
                  <a:lnTo>
                    <a:pt x="0" y="419445"/>
                  </a:lnTo>
                  <a:lnTo>
                    <a:pt x="5590" y="360315"/>
                  </a:lnTo>
                  <a:lnTo>
                    <a:pt x="16789" y="302404"/>
                  </a:lnTo>
                  <a:lnTo>
                    <a:pt x="19793" y="252953"/>
                  </a:lnTo>
                  <a:lnTo>
                    <a:pt x="20683" y="202426"/>
                  </a:lnTo>
                  <a:lnTo>
                    <a:pt x="20983" y="139719"/>
                  </a:lnTo>
                  <a:lnTo>
                    <a:pt x="26632" y="76942"/>
                  </a:lnTo>
                  <a:lnTo>
                    <a:pt x="42386" y="16789"/>
                  </a:lnTo>
                  <a:lnTo>
                    <a:pt x="45805" y="5881"/>
                  </a:lnTo>
                  <a:lnTo>
                    <a:pt x="50424" y="949"/>
                  </a:lnTo>
                  <a:lnTo>
                    <a:pt x="55843" y="0"/>
                  </a:lnTo>
                  <a:lnTo>
                    <a:pt x="61796" y="1707"/>
                  </a:lnTo>
                  <a:lnTo>
                    <a:pt x="66934" y="7525"/>
                  </a:lnTo>
                  <a:lnTo>
                    <a:pt x="92898" y="69028"/>
                  </a:lnTo>
                  <a:lnTo>
                    <a:pt x="119650" y="132302"/>
                  </a:lnTo>
                  <a:lnTo>
                    <a:pt x="148872" y="184448"/>
                  </a:lnTo>
                  <a:lnTo>
                    <a:pt x="171780" y="235863"/>
                  </a:lnTo>
                  <a:lnTo>
                    <a:pt x="188783" y="298012"/>
                  </a:lnTo>
                  <a:lnTo>
                    <a:pt x="203407" y="355695"/>
                  </a:lnTo>
                  <a:lnTo>
                    <a:pt x="221080" y="411640"/>
                  </a:lnTo>
                  <a:lnTo>
                    <a:pt x="231627" y="43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5212" y="53695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31585"/>
                  </a:moveTo>
                  <a:lnTo>
                    <a:pt x="102883" y="14797"/>
                  </a:lnTo>
                  <a:lnTo>
                    <a:pt x="43415" y="5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8045" y="455652"/>
              <a:ext cx="179563" cy="199208"/>
            </a:xfrm>
            <a:custGeom>
              <a:avLst/>
              <a:gdLst/>
              <a:ahLst/>
              <a:cxnLst/>
              <a:rect l="0" t="0" r="0" b="0"/>
              <a:pathLst>
                <a:path w="179563" h="199208">
                  <a:moveTo>
                    <a:pt x="159406" y="18130"/>
                  </a:moveTo>
                  <a:lnTo>
                    <a:pt x="142638" y="6951"/>
                  </a:lnTo>
                  <a:lnTo>
                    <a:pt x="104265" y="0"/>
                  </a:lnTo>
                  <a:lnTo>
                    <a:pt x="48471" y="6057"/>
                  </a:lnTo>
                  <a:lnTo>
                    <a:pt x="24704" y="11984"/>
                  </a:lnTo>
                  <a:lnTo>
                    <a:pt x="15792" y="17542"/>
                  </a:lnTo>
                  <a:lnTo>
                    <a:pt x="2770" y="33077"/>
                  </a:lnTo>
                  <a:lnTo>
                    <a:pt x="0" y="42132"/>
                  </a:lnTo>
                  <a:lnTo>
                    <a:pt x="41" y="61553"/>
                  </a:lnTo>
                  <a:lnTo>
                    <a:pt x="4030" y="69305"/>
                  </a:lnTo>
                  <a:lnTo>
                    <a:pt x="17820" y="81039"/>
                  </a:lnTo>
                  <a:lnTo>
                    <a:pt x="45315" y="94221"/>
                  </a:lnTo>
                  <a:lnTo>
                    <a:pt x="104795" y="104406"/>
                  </a:lnTo>
                  <a:lnTo>
                    <a:pt x="125776" y="111457"/>
                  </a:lnTo>
                  <a:lnTo>
                    <a:pt x="171282" y="141698"/>
                  </a:lnTo>
                  <a:lnTo>
                    <a:pt x="176682" y="150812"/>
                  </a:lnTo>
                  <a:lnTo>
                    <a:pt x="179562" y="173416"/>
                  </a:lnTo>
                  <a:lnTo>
                    <a:pt x="175183" y="182485"/>
                  </a:lnTo>
                  <a:lnTo>
                    <a:pt x="157839" y="195682"/>
                  </a:lnTo>
                  <a:lnTo>
                    <a:pt x="134533" y="199207"/>
                  </a:lnTo>
                  <a:lnTo>
                    <a:pt x="76062" y="188985"/>
                  </a:lnTo>
                  <a:lnTo>
                    <a:pt x="33064" y="17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83935" y="477772"/>
              <a:ext cx="154241" cy="185524"/>
            </a:xfrm>
            <a:custGeom>
              <a:avLst/>
              <a:gdLst/>
              <a:ahLst/>
              <a:cxnLst/>
              <a:rect l="0" t="0" r="0" b="0"/>
              <a:pathLst>
                <a:path w="154241" h="185524">
                  <a:moveTo>
                    <a:pt x="16687" y="101295"/>
                  </a:moveTo>
                  <a:lnTo>
                    <a:pt x="54165" y="92962"/>
                  </a:lnTo>
                  <a:lnTo>
                    <a:pt x="110833" y="82650"/>
                  </a:lnTo>
                  <a:lnTo>
                    <a:pt x="132229" y="76241"/>
                  </a:lnTo>
                  <a:lnTo>
                    <a:pt x="140508" y="70554"/>
                  </a:lnTo>
                  <a:lnTo>
                    <a:pt x="152827" y="54877"/>
                  </a:lnTo>
                  <a:lnTo>
                    <a:pt x="154240" y="46953"/>
                  </a:lnTo>
                  <a:lnTo>
                    <a:pt x="152842" y="39331"/>
                  </a:lnTo>
                  <a:lnTo>
                    <a:pt x="149571" y="31909"/>
                  </a:lnTo>
                  <a:lnTo>
                    <a:pt x="128200" y="10286"/>
                  </a:lnTo>
                  <a:lnTo>
                    <a:pt x="106412" y="2355"/>
                  </a:lnTo>
                  <a:lnTo>
                    <a:pt x="82301" y="0"/>
                  </a:lnTo>
                  <a:lnTo>
                    <a:pt x="59886" y="2852"/>
                  </a:lnTo>
                  <a:lnTo>
                    <a:pt x="41346" y="11139"/>
                  </a:lnTo>
                  <a:lnTo>
                    <a:pt x="25307" y="23791"/>
                  </a:lnTo>
                  <a:lnTo>
                    <a:pt x="10379" y="41112"/>
                  </a:lnTo>
                  <a:lnTo>
                    <a:pt x="2185" y="63629"/>
                  </a:lnTo>
                  <a:lnTo>
                    <a:pt x="0" y="76184"/>
                  </a:lnTo>
                  <a:lnTo>
                    <a:pt x="3811" y="102613"/>
                  </a:lnTo>
                  <a:lnTo>
                    <a:pt x="19111" y="137560"/>
                  </a:lnTo>
                  <a:lnTo>
                    <a:pt x="32972" y="153678"/>
                  </a:lnTo>
                  <a:lnTo>
                    <a:pt x="70466" y="173557"/>
                  </a:lnTo>
                  <a:lnTo>
                    <a:pt x="98132" y="181977"/>
                  </a:lnTo>
                  <a:lnTo>
                    <a:pt x="121972" y="185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8021" y="503623"/>
              <a:ext cx="208452" cy="373136"/>
            </a:xfrm>
            <a:custGeom>
              <a:avLst/>
              <a:gdLst/>
              <a:ahLst/>
              <a:cxnLst/>
              <a:rect l="0" t="0" r="0" b="0"/>
              <a:pathLst>
                <a:path w="208452" h="373136">
                  <a:moveTo>
                    <a:pt x="157927" y="117558"/>
                  </a:moveTo>
                  <a:lnTo>
                    <a:pt x="163516" y="100790"/>
                  </a:lnTo>
                  <a:lnTo>
                    <a:pt x="163141" y="83199"/>
                  </a:lnTo>
                  <a:lnTo>
                    <a:pt x="157905" y="63683"/>
                  </a:lnTo>
                  <a:lnTo>
                    <a:pt x="135479" y="25678"/>
                  </a:lnTo>
                  <a:lnTo>
                    <a:pt x="121044" y="11211"/>
                  </a:lnTo>
                  <a:lnTo>
                    <a:pt x="102930" y="883"/>
                  </a:lnTo>
                  <a:lnTo>
                    <a:pt x="93186" y="0"/>
                  </a:lnTo>
                  <a:lnTo>
                    <a:pt x="73001" y="5259"/>
                  </a:lnTo>
                  <a:lnTo>
                    <a:pt x="41907" y="21373"/>
                  </a:lnTo>
                  <a:lnTo>
                    <a:pt x="27204" y="37374"/>
                  </a:lnTo>
                  <a:lnTo>
                    <a:pt x="12349" y="69233"/>
                  </a:lnTo>
                  <a:lnTo>
                    <a:pt x="6658" y="93741"/>
                  </a:lnTo>
                  <a:lnTo>
                    <a:pt x="8028" y="116331"/>
                  </a:lnTo>
                  <a:lnTo>
                    <a:pt x="15656" y="134950"/>
                  </a:lnTo>
                  <a:lnTo>
                    <a:pt x="20966" y="143191"/>
                  </a:lnTo>
                  <a:lnTo>
                    <a:pt x="36224" y="155466"/>
                  </a:lnTo>
                  <a:lnTo>
                    <a:pt x="45206" y="160378"/>
                  </a:lnTo>
                  <a:lnTo>
                    <a:pt x="54704" y="161312"/>
                  </a:lnTo>
                  <a:lnTo>
                    <a:pt x="74615" y="156112"/>
                  </a:lnTo>
                  <a:lnTo>
                    <a:pt x="105556" y="140030"/>
                  </a:lnTo>
                  <a:lnTo>
                    <a:pt x="120223" y="124036"/>
                  </a:lnTo>
                  <a:lnTo>
                    <a:pt x="125772" y="114857"/>
                  </a:lnTo>
                  <a:lnTo>
                    <a:pt x="130641" y="112248"/>
                  </a:lnTo>
                  <a:lnTo>
                    <a:pt x="135057" y="114018"/>
                  </a:lnTo>
                  <a:lnTo>
                    <a:pt x="139171" y="118708"/>
                  </a:lnTo>
                  <a:lnTo>
                    <a:pt x="166920" y="180291"/>
                  </a:lnTo>
                  <a:lnTo>
                    <a:pt x="188848" y="241647"/>
                  </a:lnTo>
                  <a:lnTo>
                    <a:pt x="205802" y="297415"/>
                  </a:lnTo>
                  <a:lnTo>
                    <a:pt x="208451" y="323057"/>
                  </a:lnTo>
                  <a:lnTo>
                    <a:pt x="203389" y="343811"/>
                  </a:lnTo>
                  <a:lnTo>
                    <a:pt x="198763" y="352622"/>
                  </a:lnTo>
                  <a:lnTo>
                    <a:pt x="184265" y="365530"/>
                  </a:lnTo>
                  <a:lnTo>
                    <a:pt x="175486" y="370610"/>
                  </a:lnTo>
                  <a:lnTo>
                    <a:pt x="153253" y="373135"/>
                  </a:lnTo>
                  <a:lnTo>
                    <a:pt x="100852" y="370813"/>
                  </a:lnTo>
                  <a:lnTo>
                    <a:pt x="39797" y="361984"/>
                  </a:lnTo>
                  <a:lnTo>
                    <a:pt x="0" y="359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8590" y="515515"/>
              <a:ext cx="379027" cy="150962"/>
            </a:xfrm>
            <a:custGeom>
              <a:avLst/>
              <a:gdLst/>
              <a:ahLst/>
              <a:cxnLst/>
              <a:rect l="0" t="0" r="0" b="0"/>
              <a:pathLst>
                <a:path w="379027" h="150962">
                  <a:moveTo>
                    <a:pt x="0" y="74080"/>
                  </a:moveTo>
                  <a:lnTo>
                    <a:pt x="14655" y="132697"/>
                  </a:lnTo>
                  <a:lnTo>
                    <a:pt x="16789" y="136555"/>
                  </a:lnTo>
                  <a:lnTo>
                    <a:pt x="18212" y="134447"/>
                  </a:lnTo>
                  <a:lnTo>
                    <a:pt x="23927" y="75105"/>
                  </a:lnTo>
                  <a:lnTo>
                    <a:pt x="26480" y="64235"/>
                  </a:lnTo>
                  <a:lnTo>
                    <a:pt x="32861" y="59328"/>
                  </a:lnTo>
                  <a:lnTo>
                    <a:pt x="41795" y="58396"/>
                  </a:lnTo>
                  <a:lnTo>
                    <a:pt x="61859" y="63600"/>
                  </a:lnTo>
                  <a:lnTo>
                    <a:pt x="78576" y="73712"/>
                  </a:lnTo>
                  <a:lnTo>
                    <a:pt x="122645" y="122026"/>
                  </a:lnTo>
                  <a:lnTo>
                    <a:pt x="126217" y="123591"/>
                  </a:lnTo>
                  <a:lnTo>
                    <a:pt x="127429" y="121126"/>
                  </a:lnTo>
                  <a:lnTo>
                    <a:pt x="127995" y="109027"/>
                  </a:lnTo>
                  <a:lnTo>
                    <a:pt x="141060" y="62608"/>
                  </a:lnTo>
                  <a:lnTo>
                    <a:pt x="147852" y="57074"/>
                  </a:lnTo>
                  <a:lnTo>
                    <a:pt x="167878" y="54044"/>
                  </a:lnTo>
                  <a:lnTo>
                    <a:pt x="186137" y="59716"/>
                  </a:lnTo>
                  <a:lnTo>
                    <a:pt x="194281" y="64504"/>
                  </a:lnTo>
                  <a:lnTo>
                    <a:pt x="206450" y="79183"/>
                  </a:lnTo>
                  <a:lnTo>
                    <a:pt x="231266" y="137699"/>
                  </a:lnTo>
                  <a:lnTo>
                    <a:pt x="234896" y="148078"/>
                  </a:lnTo>
                  <a:lnTo>
                    <a:pt x="238486" y="150319"/>
                  </a:lnTo>
                  <a:lnTo>
                    <a:pt x="242049" y="147133"/>
                  </a:lnTo>
                  <a:lnTo>
                    <a:pt x="261762" y="113987"/>
                  </a:lnTo>
                  <a:lnTo>
                    <a:pt x="286959" y="89544"/>
                  </a:lnTo>
                  <a:lnTo>
                    <a:pt x="342087" y="55195"/>
                  </a:lnTo>
                  <a:lnTo>
                    <a:pt x="358853" y="29490"/>
                  </a:lnTo>
                  <a:lnTo>
                    <a:pt x="358558" y="20957"/>
                  </a:lnTo>
                  <a:lnTo>
                    <a:pt x="354853" y="12928"/>
                  </a:lnTo>
                  <a:lnTo>
                    <a:pt x="348872" y="5236"/>
                  </a:lnTo>
                  <a:lnTo>
                    <a:pt x="341376" y="1278"/>
                  </a:lnTo>
                  <a:lnTo>
                    <a:pt x="323688" y="0"/>
                  </a:lnTo>
                  <a:lnTo>
                    <a:pt x="307248" y="6451"/>
                  </a:lnTo>
                  <a:lnTo>
                    <a:pt x="292142" y="18286"/>
                  </a:lnTo>
                  <a:lnTo>
                    <a:pt x="277631" y="35245"/>
                  </a:lnTo>
                  <a:lnTo>
                    <a:pt x="272740" y="60720"/>
                  </a:lnTo>
                  <a:lnTo>
                    <a:pt x="275636" y="88029"/>
                  </a:lnTo>
                  <a:lnTo>
                    <a:pt x="290420" y="116558"/>
                  </a:lnTo>
                  <a:lnTo>
                    <a:pt x="302991" y="132344"/>
                  </a:lnTo>
                  <a:lnTo>
                    <a:pt x="328811" y="148795"/>
                  </a:lnTo>
                  <a:lnTo>
                    <a:pt x="348520" y="150961"/>
                  </a:lnTo>
                  <a:lnTo>
                    <a:pt x="379026" y="147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9202" y="549584"/>
              <a:ext cx="136871" cy="134769"/>
            </a:xfrm>
            <a:custGeom>
              <a:avLst/>
              <a:gdLst/>
              <a:ahLst/>
              <a:cxnLst/>
              <a:rect l="0" t="0" r="0" b="0"/>
              <a:pathLst>
                <a:path w="136871" h="134769">
                  <a:moveTo>
                    <a:pt x="0" y="50540"/>
                  </a:moveTo>
                  <a:lnTo>
                    <a:pt x="0" y="72897"/>
                  </a:lnTo>
                  <a:lnTo>
                    <a:pt x="11178" y="103567"/>
                  </a:lnTo>
                  <a:lnTo>
                    <a:pt x="14471" y="104609"/>
                  </a:lnTo>
                  <a:lnTo>
                    <a:pt x="16666" y="99454"/>
                  </a:lnTo>
                  <a:lnTo>
                    <a:pt x="20189" y="49154"/>
                  </a:lnTo>
                  <a:lnTo>
                    <a:pt x="26389" y="11135"/>
                  </a:lnTo>
                  <a:lnTo>
                    <a:pt x="31631" y="4383"/>
                  </a:lnTo>
                  <a:lnTo>
                    <a:pt x="38634" y="1051"/>
                  </a:lnTo>
                  <a:lnTo>
                    <a:pt x="46813" y="0"/>
                  </a:lnTo>
                  <a:lnTo>
                    <a:pt x="65260" y="5071"/>
                  </a:lnTo>
                  <a:lnTo>
                    <a:pt x="75092" y="9699"/>
                  </a:lnTo>
                  <a:lnTo>
                    <a:pt x="89136" y="24199"/>
                  </a:lnTo>
                  <a:lnTo>
                    <a:pt x="123653" y="82586"/>
                  </a:lnTo>
                  <a:lnTo>
                    <a:pt x="132954" y="110728"/>
                  </a:lnTo>
                  <a:lnTo>
                    <a:pt x="136870" y="134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0300" y="400082"/>
              <a:ext cx="6067" cy="305328"/>
            </a:xfrm>
            <a:custGeom>
              <a:avLst/>
              <a:gdLst/>
              <a:ahLst/>
              <a:cxnLst/>
              <a:rect l="0" t="0" r="0" b="0"/>
              <a:pathLst>
                <a:path w="6067" h="305328">
                  <a:moveTo>
                    <a:pt x="0" y="0"/>
                  </a:moveTo>
                  <a:lnTo>
                    <a:pt x="1170" y="50433"/>
                  </a:lnTo>
                  <a:lnTo>
                    <a:pt x="6066" y="107750"/>
                  </a:lnTo>
                  <a:lnTo>
                    <a:pt x="2317" y="168017"/>
                  </a:lnTo>
                  <a:lnTo>
                    <a:pt x="1856" y="221099"/>
                  </a:lnTo>
                  <a:lnTo>
                    <a:pt x="5349" y="27166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6072" y="51589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78335" y="9878"/>
                  </a:lnTo>
                  <a:lnTo>
                    <a:pt x="160369" y="4390"/>
                  </a:lnTo>
                  <a:lnTo>
                    <a:pt x="120826" y="4420"/>
                  </a:lnTo>
                  <a:lnTo>
                    <a:pt x="75185" y="5599"/>
                  </a:lnTo>
                  <a:lnTo>
                    <a:pt x="35145" y="16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4082" y="315854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21058" y="0"/>
                  </a:moveTo>
                  <a:lnTo>
                    <a:pt x="6586" y="34792"/>
                  </a:lnTo>
                  <a:lnTo>
                    <a:pt x="1302" y="93657"/>
                  </a:lnTo>
                  <a:lnTo>
                    <a:pt x="3506" y="142784"/>
                  </a:lnTo>
                  <a:lnTo>
                    <a:pt x="8448" y="201794"/>
                  </a:lnTo>
                  <a:lnTo>
                    <a:pt x="9913" y="260612"/>
                  </a:lnTo>
                  <a:lnTo>
                    <a:pt x="7227" y="311965"/>
                  </a:lnTo>
                  <a:lnTo>
                    <a:pt x="2142" y="35369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7741" y="463253"/>
              <a:ext cx="200042" cy="18213"/>
            </a:xfrm>
            <a:custGeom>
              <a:avLst/>
              <a:gdLst/>
              <a:ahLst/>
              <a:cxnLst/>
              <a:rect l="0" t="0" r="0" b="0"/>
              <a:pathLst>
                <a:path w="200042" h="18213">
                  <a:moveTo>
                    <a:pt x="200041" y="0"/>
                  </a:moveTo>
                  <a:lnTo>
                    <a:pt x="141424" y="5590"/>
                  </a:lnTo>
                  <a:lnTo>
                    <a:pt x="81708" y="18212"/>
                  </a:lnTo>
                  <a:lnTo>
                    <a:pt x="44486" y="17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0546" y="315854"/>
              <a:ext cx="367849" cy="323532"/>
            </a:xfrm>
            <a:custGeom>
              <a:avLst/>
              <a:gdLst/>
              <a:ahLst/>
              <a:cxnLst/>
              <a:rect l="0" t="0" r="0" b="0"/>
              <a:pathLst>
                <a:path w="367849" h="323532">
                  <a:moveTo>
                    <a:pt x="9879" y="0"/>
                  </a:moveTo>
                  <a:lnTo>
                    <a:pt x="2643" y="27557"/>
                  </a:lnTo>
                  <a:lnTo>
                    <a:pt x="0" y="90018"/>
                  </a:lnTo>
                  <a:lnTo>
                    <a:pt x="2663" y="149115"/>
                  </a:lnTo>
                  <a:lnTo>
                    <a:pt x="7740" y="207959"/>
                  </a:lnTo>
                  <a:lnTo>
                    <a:pt x="12365" y="259320"/>
                  </a:lnTo>
                  <a:lnTo>
                    <a:pt x="18818" y="318596"/>
                  </a:lnTo>
                  <a:lnTo>
                    <a:pt x="19348" y="323531"/>
                  </a:lnTo>
                  <a:lnTo>
                    <a:pt x="19937" y="316537"/>
                  </a:lnTo>
                  <a:lnTo>
                    <a:pt x="22654" y="269023"/>
                  </a:lnTo>
                  <a:lnTo>
                    <a:pt x="31544" y="249808"/>
                  </a:lnTo>
                  <a:lnTo>
                    <a:pt x="55292" y="225836"/>
                  </a:lnTo>
                  <a:lnTo>
                    <a:pt x="65891" y="223087"/>
                  </a:lnTo>
                  <a:lnTo>
                    <a:pt x="90145" y="226272"/>
                  </a:lnTo>
                  <a:lnTo>
                    <a:pt x="110283" y="238606"/>
                  </a:lnTo>
                  <a:lnTo>
                    <a:pt x="125863" y="255786"/>
                  </a:lnTo>
                  <a:lnTo>
                    <a:pt x="149357" y="305735"/>
                  </a:lnTo>
                  <a:lnTo>
                    <a:pt x="154337" y="310279"/>
                  </a:lnTo>
                  <a:lnTo>
                    <a:pt x="159996" y="310968"/>
                  </a:lnTo>
                  <a:lnTo>
                    <a:pt x="182259" y="300759"/>
                  </a:lnTo>
                  <a:lnTo>
                    <a:pt x="241850" y="274265"/>
                  </a:lnTo>
                  <a:lnTo>
                    <a:pt x="252264" y="270581"/>
                  </a:lnTo>
                  <a:lnTo>
                    <a:pt x="270074" y="257129"/>
                  </a:lnTo>
                  <a:lnTo>
                    <a:pt x="278098" y="248628"/>
                  </a:lnTo>
                  <a:lnTo>
                    <a:pt x="282278" y="239452"/>
                  </a:lnTo>
                  <a:lnTo>
                    <a:pt x="283803" y="219897"/>
                  </a:lnTo>
                  <a:lnTo>
                    <a:pt x="280232" y="212109"/>
                  </a:lnTo>
                  <a:lnTo>
                    <a:pt x="266906" y="200336"/>
                  </a:lnTo>
                  <a:lnTo>
                    <a:pt x="258439" y="197898"/>
                  </a:lnTo>
                  <a:lnTo>
                    <a:pt x="239673" y="198309"/>
                  </a:lnTo>
                  <a:lnTo>
                    <a:pt x="222753" y="205511"/>
                  </a:lnTo>
                  <a:lnTo>
                    <a:pt x="214966" y="210707"/>
                  </a:lnTo>
                  <a:lnTo>
                    <a:pt x="203194" y="225839"/>
                  </a:lnTo>
                  <a:lnTo>
                    <a:pt x="198417" y="234787"/>
                  </a:lnTo>
                  <a:lnTo>
                    <a:pt x="196229" y="254089"/>
                  </a:lnTo>
                  <a:lnTo>
                    <a:pt x="200325" y="274366"/>
                  </a:lnTo>
                  <a:lnTo>
                    <a:pt x="209945" y="295076"/>
                  </a:lnTo>
                  <a:lnTo>
                    <a:pt x="216956" y="300833"/>
                  </a:lnTo>
                  <a:lnTo>
                    <a:pt x="225139" y="303500"/>
                  </a:lnTo>
                  <a:lnTo>
                    <a:pt x="234104" y="304109"/>
                  </a:lnTo>
                  <a:lnTo>
                    <a:pt x="250304" y="298547"/>
                  </a:lnTo>
                  <a:lnTo>
                    <a:pt x="265303" y="287106"/>
                  </a:lnTo>
                  <a:lnTo>
                    <a:pt x="279768" y="270322"/>
                  </a:lnTo>
                  <a:lnTo>
                    <a:pt x="286901" y="266783"/>
                  </a:lnTo>
                  <a:lnTo>
                    <a:pt x="293996" y="266763"/>
                  </a:lnTo>
                  <a:lnTo>
                    <a:pt x="301066" y="269089"/>
                  </a:lnTo>
                  <a:lnTo>
                    <a:pt x="312040" y="281032"/>
                  </a:lnTo>
                  <a:lnTo>
                    <a:pt x="316605" y="289130"/>
                  </a:lnTo>
                  <a:lnTo>
                    <a:pt x="331035" y="301248"/>
                  </a:lnTo>
                  <a:lnTo>
                    <a:pt x="352651" y="311527"/>
                  </a:lnTo>
                  <a:lnTo>
                    <a:pt x="36784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90507" y="326383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59970"/>
                  </a:lnTo>
                  <a:lnTo>
                    <a:pt x="9066" y="214483"/>
                  </a:lnTo>
                  <a:lnTo>
                    <a:pt x="18670" y="266631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69450" y="431668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9607" y="0"/>
                  </a:lnTo>
                  <a:lnTo>
                    <a:pt x="364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53761" y="210569"/>
            <a:ext cx="3242778" cy="598954"/>
            <a:chOff x="5453761" y="210569"/>
            <a:chExt cx="3242778" cy="598954"/>
          </a:xfrm>
        </p:grpSpPr>
        <p:sp>
          <p:nvSpPr>
            <p:cNvPr id="27" name="Freeform 26"/>
            <p:cNvSpPr/>
            <p:nvPr/>
          </p:nvSpPr>
          <p:spPr>
            <a:xfrm>
              <a:off x="5453761" y="210569"/>
              <a:ext cx="214800" cy="473784"/>
            </a:xfrm>
            <a:custGeom>
              <a:avLst/>
              <a:gdLst/>
              <a:ahLst/>
              <a:cxnLst/>
              <a:rect l="0" t="0" r="0" b="0"/>
              <a:pathLst>
                <a:path w="214800" h="473784">
                  <a:moveTo>
                    <a:pt x="0" y="0"/>
                  </a:moveTo>
                  <a:lnTo>
                    <a:pt x="14655" y="53028"/>
                  </a:lnTo>
                  <a:lnTo>
                    <a:pt x="19793" y="111644"/>
                  </a:lnTo>
                  <a:lnTo>
                    <a:pt x="21853" y="162282"/>
                  </a:lnTo>
                  <a:lnTo>
                    <a:pt x="28182" y="215500"/>
                  </a:lnTo>
                  <a:lnTo>
                    <a:pt x="31747" y="275202"/>
                  </a:lnTo>
                  <a:lnTo>
                    <a:pt x="38523" y="336175"/>
                  </a:lnTo>
                  <a:lnTo>
                    <a:pt x="42220" y="390636"/>
                  </a:lnTo>
                  <a:lnTo>
                    <a:pt x="49035" y="427570"/>
                  </a:lnTo>
                  <a:lnTo>
                    <a:pt x="50237" y="426597"/>
                  </a:lnTo>
                  <a:lnTo>
                    <a:pt x="53496" y="371859"/>
                  </a:lnTo>
                  <a:lnTo>
                    <a:pt x="62124" y="332189"/>
                  </a:lnTo>
                  <a:lnTo>
                    <a:pt x="72845" y="312976"/>
                  </a:lnTo>
                  <a:lnTo>
                    <a:pt x="91647" y="299758"/>
                  </a:lnTo>
                  <a:lnTo>
                    <a:pt x="114432" y="292323"/>
                  </a:lnTo>
                  <a:lnTo>
                    <a:pt x="136257" y="292918"/>
                  </a:lnTo>
                  <a:lnTo>
                    <a:pt x="154535" y="303322"/>
                  </a:lnTo>
                  <a:lnTo>
                    <a:pt x="177980" y="332029"/>
                  </a:lnTo>
                  <a:lnTo>
                    <a:pt x="201273" y="383651"/>
                  </a:lnTo>
                  <a:lnTo>
                    <a:pt x="214799" y="430503"/>
                  </a:lnTo>
                  <a:lnTo>
                    <a:pt x="21057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01919" y="483984"/>
              <a:ext cx="204569" cy="192284"/>
            </a:xfrm>
            <a:custGeom>
              <a:avLst/>
              <a:gdLst/>
              <a:ahLst/>
              <a:cxnLst/>
              <a:rect l="0" t="0" r="0" b="0"/>
              <a:pathLst>
                <a:path w="204569" h="192284">
                  <a:moveTo>
                    <a:pt x="130868" y="74026"/>
                  </a:moveTo>
                  <a:lnTo>
                    <a:pt x="136457" y="57258"/>
                  </a:lnTo>
                  <a:lnTo>
                    <a:pt x="136082" y="39667"/>
                  </a:lnTo>
                  <a:lnTo>
                    <a:pt x="130846" y="21321"/>
                  </a:lnTo>
                  <a:lnTo>
                    <a:pt x="120720" y="5368"/>
                  </a:lnTo>
                  <a:lnTo>
                    <a:pt x="113574" y="1348"/>
                  </a:lnTo>
                  <a:lnTo>
                    <a:pt x="96276" y="0"/>
                  </a:lnTo>
                  <a:lnTo>
                    <a:pt x="66807" y="5819"/>
                  </a:lnTo>
                  <a:lnTo>
                    <a:pt x="41437" y="20541"/>
                  </a:lnTo>
                  <a:lnTo>
                    <a:pt x="29510" y="36217"/>
                  </a:lnTo>
                  <a:lnTo>
                    <a:pt x="4871" y="95461"/>
                  </a:lnTo>
                  <a:lnTo>
                    <a:pt x="0" y="116308"/>
                  </a:lnTo>
                  <a:lnTo>
                    <a:pt x="6405" y="158287"/>
                  </a:lnTo>
                  <a:lnTo>
                    <a:pt x="9288" y="168804"/>
                  </a:lnTo>
                  <a:lnTo>
                    <a:pt x="14720" y="176986"/>
                  </a:lnTo>
                  <a:lnTo>
                    <a:pt x="30114" y="189196"/>
                  </a:lnTo>
                  <a:lnTo>
                    <a:pt x="48654" y="192283"/>
                  </a:lnTo>
                  <a:lnTo>
                    <a:pt x="58511" y="191469"/>
                  </a:lnTo>
                  <a:lnTo>
                    <a:pt x="75703" y="181205"/>
                  </a:lnTo>
                  <a:lnTo>
                    <a:pt x="105804" y="146020"/>
                  </a:lnTo>
                  <a:lnTo>
                    <a:pt x="121622" y="110045"/>
                  </a:lnTo>
                  <a:lnTo>
                    <a:pt x="125874" y="106228"/>
                  </a:lnTo>
                  <a:lnTo>
                    <a:pt x="129878" y="108362"/>
                  </a:lnTo>
                  <a:lnTo>
                    <a:pt x="170031" y="154905"/>
                  </a:lnTo>
                  <a:lnTo>
                    <a:pt x="204568" y="17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1612" y="467716"/>
              <a:ext cx="153469" cy="187529"/>
            </a:xfrm>
            <a:custGeom>
              <a:avLst/>
              <a:gdLst/>
              <a:ahLst/>
              <a:cxnLst/>
              <a:rect l="0" t="0" r="0" b="0"/>
              <a:pathLst>
                <a:path w="153469" h="187529">
                  <a:moveTo>
                    <a:pt x="121745" y="6066"/>
                  </a:moveTo>
                  <a:lnTo>
                    <a:pt x="88123" y="0"/>
                  </a:lnTo>
                  <a:lnTo>
                    <a:pt x="63129" y="2590"/>
                  </a:lnTo>
                  <a:lnTo>
                    <a:pt x="42661" y="10760"/>
                  </a:lnTo>
                  <a:lnTo>
                    <a:pt x="4868" y="35069"/>
                  </a:lnTo>
                  <a:lnTo>
                    <a:pt x="543" y="41779"/>
                  </a:lnTo>
                  <a:lnTo>
                    <a:pt x="0" y="48592"/>
                  </a:lnTo>
                  <a:lnTo>
                    <a:pt x="1977" y="55474"/>
                  </a:lnTo>
                  <a:lnTo>
                    <a:pt x="13533" y="69359"/>
                  </a:lnTo>
                  <a:lnTo>
                    <a:pt x="21527" y="76337"/>
                  </a:lnTo>
                  <a:lnTo>
                    <a:pt x="42889" y="84091"/>
                  </a:lnTo>
                  <a:lnTo>
                    <a:pt x="100009" y="99052"/>
                  </a:lnTo>
                  <a:lnTo>
                    <a:pt x="139549" y="122916"/>
                  </a:lnTo>
                  <a:lnTo>
                    <a:pt x="147652" y="129590"/>
                  </a:lnTo>
                  <a:lnTo>
                    <a:pt x="151885" y="137548"/>
                  </a:lnTo>
                  <a:lnTo>
                    <a:pt x="153468" y="155749"/>
                  </a:lnTo>
                  <a:lnTo>
                    <a:pt x="149913" y="163177"/>
                  </a:lnTo>
                  <a:lnTo>
                    <a:pt x="136603" y="174549"/>
                  </a:lnTo>
                  <a:lnTo>
                    <a:pt x="103791" y="187528"/>
                  </a:lnTo>
                  <a:lnTo>
                    <a:pt x="51952" y="186753"/>
                  </a:lnTo>
                  <a:lnTo>
                    <a:pt x="5932" y="185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19817" y="498633"/>
              <a:ext cx="192080" cy="160210"/>
            </a:xfrm>
            <a:custGeom>
              <a:avLst/>
              <a:gdLst/>
              <a:ahLst/>
              <a:cxnLst/>
              <a:rect l="0" t="0" r="0" b="0"/>
              <a:pathLst>
                <a:path w="192080" h="160210">
                  <a:moveTo>
                    <a:pt x="192079" y="38320"/>
                  </a:moveTo>
                  <a:lnTo>
                    <a:pt x="144270" y="4743"/>
                  </a:lnTo>
                  <a:lnTo>
                    <a:pt x="121308" y="0"/>
                  </a:lnTo>
                  <a:lnTo>
                    <a:pt x="82072" y="2919"/>
                  </a:lnTo>
                  <a:lnTo>
                    <a:pt x="60909" y="11278"/>
                  </a:lnTo>
                  <a:lnTo>
                    <a:pt x="22669" y="35708"/>
                  </a:lnTo>
                  <a:lnTo>
                    <a:pt x="8381" y="52367"/>
                  </a:lnTo>
                  <a:lnTo>
                    <a:pt x="2933" y="61723"/>
                  </a:lnTo>
                  <a:lnTo>
                    <a:pt x="0" y="84596"/>
                  </a:lnTo>
                  <a:lnTo>
                    <a:pt x="3765" y="108020"/>
                  </a:lnTo>
                  <a:lnTo>
                    <a:pt x="13238" y="126230"/>
                  </a:lnTo>
                  <a:lnTo>
                    <a:pt x="42903" y="149635"/>
                  </a:lnTo>
                  <a:lnTo>
                    <a:pt x="81328" y="160209"/>
                  </a:lnTo>
                  <a:lnTo>
                    <a:pt x="116760" y="157753"/>
                  </a:lnTo>
                  <a:lnTo>
                    <a:pt x="135597" y="149503"/>
                  </a:lnTo>
                  <a:lnTo>
                    <a:pt x="166755" y="125143"/>
                  </a:lnTo>
                  <a:lnTo>
                    <a:pt x="182755" y="99140"/>
                  </a:lnTo>
                  <a:lnTo>
                    <a:pt x="184816" y="79389"/>
                  </a:lnTo>
                  <a:lnTo>
                    <a:pt x="180663" y="60082"/>
                  </a:lnTo>
                  <a:lnTo>
                    <a:pt x="160494" y="27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32953" y="503013"/>
              <a:ext cx="379027" cy="170933"/>
            </a:xfrm>
            <a:custGeom>
              <a:avLst/>
              <a:gdLst/>
              <a:ahLst/>
              <a:cxnLst/>
              <a:rect l="0" t="0" r="0" b="0"/>
              <a:pathLst>
                <a:path w="379027" h="170933">
                  <a:moveTo>
                    <a:pt x="0" y="54997"/>
                  </a:moveTo>
                  <a:lnTo>
                    <a:pt x="11178" y="66175"/>
                  </a:lnTo>
                  <a:lnTo>
                    <a:pt x="34844" y="128214"/>
                  </a:lnTo>
                  <a:lnTo>
                    <a:pt x="39960" y="165728"/>
                  </a:lnTo>
                  <a:lnTo>
                    <a:pt x="38339" y="170932"/>
                  </a:lnTo>
                  <a:lnTo>
                    <a:pt x="34918" y="170891"/>
                  </a:lnTo>
                  <a:lnTo>
                    <a:pt x="30298" y="167355"/>
                  </a:lnTo>
                  <a:lnTo>
                    <a:pt x="25164" y="150947"/>
                  </a:lnTo>
                  <a:lnTo>
                    <a:pt x="22768" y="90032"/>
                  </a:lnTo>
                  <a:lnTo>
                    <a:pt x="26887" y="67059"/>
                  </a:lnTo>
                  <a:lnTo>
                    <a:pt x="41371" y="39983"/>
                  </a:lnTo>
                  <a:lnTo>
                    <a:pt x="56992" y="27657"/>
                  </a:lnTo>
                  <a:lnTo>
                    <a:pt x="66071" y="22732"/>
                  </a:lnTo>
                  <a:lnTo>
                    <a:pt x="75632" y="21789"/>
                  </a:lnTo>
                  <a:lnTo>
                    <a:pt x="95616" y="26980"/>
                  </a:lnTo>
                  <a:lnTo>
                    <a:pt x="113076" y="40205"/>
                  </a:lnTo>
                  <a:lnTo>
                    <a:pt x="127465" y="57781"/>
                  </a:lnTo>
                  <a:lnTo>
                    <a:pt x="150132" y="113595"/>
                  </a:lnTo>
                  <a:lnTo>
                    <a:pt x="151343" y="137193"/>
                  </a:lnTo>
                  <a:lnTo>
                    <a:pt x="150322" y="152360"/>
                  </a:lnTo>
                  <a:lnTo>
                    <a:pt x="151687" y="151491"/>
                  </a:lnTo>
                  <a:lnTo>
                    <a:pt x="157493" y="142337"/>
                  </a:lnTo>
                  <a:lnTo>
                    <a:pt x="167873" y="130469"/>
                  </a:lnTo>
                  <a:lnTo>
                    <a:pt x="186525" y="123635"/>
                  </a:lnTo>
                  <a:lnTo>
                    <a:pt x="242215" y="113659"/>
                  </a:lnTo>
                  <a:lnTo>
                    <a:pt x="299966" y="99253"/>
                  </a:lnTo>
                  <a:lnTo>
                    <a:pt x="324001" y="87924"/>
                  </a:lnTo>
                  <a:lnTo>
                    <a:pt x="331814" y="79288"/>
                  </a:lnTo>
                  <a:lnTo>
                    <a:pt x="340495" y="57214"/>
                  </a:lnTo>
                  <a:lnTo>
                    <a:pt x="339301" y="45947"/>
                  </a:lnTo>
                  <a:lnTo>
                    <a:pt x="328615" y="24068"/>
                  </a:lnTo>
                  <a:lnTo>
                    <a:pt x="312168" y="8886"/>
                  </a:lnTo>
                  <a:lnTo>
                    <a:pt x="302868" y="3199"/>
                  </a:lnTo>
                  <a:lnTo>
                    <a:pt x="283177" y="0"/>
                  </a:lnTo>
                  <a:lnTo>
                    <a:pt x="262727" y="3648"/>
                  </a:lnTo>
                  <a:lnTo>
                    <a:pt x="241940" y="13068"/>
                  </a:lnTo>
                  <a:lnTo>
                    <a:pt x="227242" y="28173"/>
                  </a:lnTo>
                  <a:lnTo>
                    <a:pt x="217979" y="47754"/>
                  </a:lnTo>
                  <a:lnTo>
                    <a:pt x="213863" y="72055"/>
                  </a:lnTo>
                  <a:lnTo>
                    <a:pt x="218272" y="95334"/>
                  </a:lnTo>
                  <a:lnTo>
                    <a:pt x="233910" y="125050"/>
                  </a:lnTo>
                  <a:lnTo>
                    <a:pt x="247849" y="139944"/>
                  </a:lnTo>
                  <a:lnTo>
                    <a:pt x="276598" y="154906"/>
                  </a:lnTo>
                  <a:lnTo>
                    <a:pt x="313062" y="164408"/>
                  </a:lnTo>
                  <a:lnTo>
                    <a:pt x="354298" y="161444"/>
                  </a:lnTo>
                  <a:lnTo>
                    <a:pt x="379026" y="160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9923" y="487384"/>
              <a:ext cx="129302" cy="165383"/>
            </a:xfrm>
            <a:custGeom>
              <a:avLst/>
              <a:gdLst/>
              <a:ahLst/>
              <a:cxnLst/>
              <a:rect l="0" t="0" r="0" b="0"/>
              <a:pathLst>
                <a:path w="129302" h="165383">
                  <a:moveTo>
                    <a:pt x="14740" y="91683"/>
                  </a:moveTo>
                  <a:lnTo>
                    <a:pt x="68614" y="73725"/>
                  </a:lnTo>
                  <a:lnTo>
                    <a:pt x="120187" y="50945"/>
                  </a:lnTo>
                  <a:lnTo>
                    <a:pt x="125982" y="43467"/>
                  </a:lnTo>
                  <a:lnTo>
                    <a:pt x="128675" y="34973"/>
                  </a:lnTo>
                  <a:lnTo>
                    <a:pt x="129301" y="25800"/>
                  </a:lnTo>
                  <a:lnTo>
                    <a:pt x="126209" y="18515"/>
                  </a:lnTo>
                  <a:lnTo>
                    <a:pt x="113415" y="7301"/>
                  </a:lnTo>
                  <a:lnTo>
                    <a:pt x="80892" y="0"/>
                  </a:lnTo>
                  <a:lnTo>
                    <a:pt x="47209" y="3426"/>
                  </a:lnTo>
                  <a:lnTo>
                    <a:pt x="15002" y="23029"/>
                  </a:lnTo>
                  <a:lnTo>
                    <a:pt x="3158" y="47522"/>
                  </a:lnTo>
                  <a:lnTo>
                    <a:pt x="0" y="62242"/>
                  </a:lnTo>
                  <a:lnTo>
                    <a:pt x="2729" y="84837"/>
                  </a:lnTo>
                  <a:lnTo>
                    <a:pt x="23546" y="123996"/>
                  </a:lnTo>
                  <a:lnTo>
                    <a:pt x="42830" y="138410"/>
                  </a:lnTo>
                  <a:lnTo>
                    <a:pt x="102234" y="159924"/>
                  </a:lnTo>
                  <a:lnTo>
                    <a:pt x="120025" y="165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55956" y="536583"/>
              <a:ext cx="156148" cy="137241"/>
            </a:xfrm>
            <a:custGeom>
              <a:avLst/>
              <a:gdLst/>
              <a:ahLst/>
              <a:cxnLst/>
              <a:rect l="0" t="0" r="0" b="0"/>
              <a:pathLst>
                <a:path w="156148" h="137241">
                  <a:moveTo>
                    <a:pt x="19277" y="42484"/>
                  </a:moveTo>
                  <a:lnTo>
                    <a:pt x="10944" y="79962"/>
                  </a:lnTo>
                  <a:lnTo>
                    <a:pt x="12519" y="114810"/>
                  </a:lnTo>
                  <a:lnTo>
                    <a:pt x="15104" y="129611"/>
                  </a:lnTo>
                  <a:lnTo>
                    <a:pt x="14155" y="128644"/>
                  </a:lnTo>
                  <a:lnTo>
                    <a:pt x="4228" y="101877"/>
                  </a:lnTo>
                  <a:lnTo>
                    <a:pt x="0" y="61772"/>
                  </a:lnTo>
                  <a:lnTo>
                    <a:pt x="5250" y="38968"/>
                  </a:lnTo>
                  <a:lnTo>
                    <a:pt x="27685" y="5265"/>
                  </a:lnTo>
                  <a:lnTo>
                    <a:pt x="35411" y="1293"/>
                  </a:lnTo>
                  <a:lnTo>
                    <a:pt x="53353" y="0"/>
                  </a:lnTo>
                  <a:lnTo>
                    <a:pt x="69907" y="6445"/>
                  </a:lnTo>
                  <a:lnTo>
                    <a:pt x="112816" y="37435"/>
                  </a:lnTo>
                  <a:lnTo>
                    <a:pt x="147452" y="95607"/>
                  </a:lnTo>
                  <a:lnTo>
                    <a:pt x="156147" y="137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8756" y="306039"/>
              <a:ext cx="159695" cy="379031"/>
            </a:xfrm>
            <a:custGeom>
              <a:avLst/>
              <a:gdLst/>
              <a:ahLst/>
              <a:cxnLst/>
              <a:rect l="0" t="0" r="0" b="0"/>
              <a:pathLst>
                <a:path w="159695" h="379031">
                  <a:moveTo>
                    <a:pt x="120747" y="283556"/>
                  </a:moveTo>
                  <a:lnTo>
                    <a:pt x="126335" y="266789"/>
                  </a:lnTo>
                  <a:lnTo>
                    <a:pt x="122840" y="249198"/>
                  </a:lnTo>
                  <a:lnTo>
                    <a:pt x="107719" y="222683"/>
                  </a:lnTo>
                  <a:lnTo>
                    <a:pt x="93899" y="208539"/>
                  </a:lnTo>
                  <a:lnTo>
                    <a:pt x="76059" y="198353"/>
                  </a:lnTo>
                  <a:lnTo>
                    <a:pt x="67558" y="197508"/>
                  </a:lnTo>
                  <a:lnTo>
                    <a:pt x="51874" y="202809"/>
                  </a:lnTo>
                  <a:lnTo>
                    <a:pt x="24301" y="224536"/>
                  </a:lnTo>
                  <a:lnTo>
                    <a:pt x="13541" y="246407"/>
                  </a:lnTo>
                  <a:lnTo>
                    <a:pt x="0" y="303881"/>
                  </a:lnTo>
                  <a:lnTo>
                    <a:pt x="1961" y="325345"/>
                  </a:lnTo>
                  <a:lnTo>
                    <a:pt x="15231" y="357159"/>
                  </a:lnTo>
                  <a:lnTo>
                    <a:pt x="30566" y="372031"/>
                  </a:lnTo>
                  <a:lnTo>
                    <a:pt x="39569" y="377634"/>
                  </a:lnTo>
                  <a:lnTo>
                    <a:pt x="49080" y="379030"/>
                  </a:lnTo>
                  <a:lnTo>
                    <a:pt x="69008" y="374342"/>
                  </a:lnTo>
                  <a:lnTo>
                    <a:pt x="99957" y="347371"/>
                  </a:lnTo>
                  <a:lnTo>
                    <a:pt x="120176" y="309743"/>
                  </a:lnTo>
                  <a:lnTo>
                    <a:pt x="137488" y="256277"/>
                  </a:lnTo>
                  <a:lnTo>
                    <a:pt x="152173" y="204468"/>
                  </a:lnTo>
                  <a:lnTo>
                    <a:pt x="159694" y="152498"/>
                  </a:lnTo>
                  <a:lnTo>
                    <a:pt x="158803" y="102005"/>
                  </a:lnTo>
                  <a:lnTo>
                    <a:pt x="153610" y="47913"/>
                  </a:lnTo>
                  <a:lnTo>
                    <a:pt x="147122" y="6156"/>
                  </a:lnTo>
                  <a:lnTo>
                    <a:pt x="141839" y="357"/>
                  </a:lnTo>
                  <a:lnTo>
                    <a:pt x="134808" y="0"/>
                  </a:lnTo>
                  <a:lnTo>
                    <a:pt x="126611" y="3272"/>
                  </a:lnTo>
                  <a:lnTo>
                    <a:pt x="121147" y="10132"/>
                  </a:lnTo>
                  <a:lnTo>
                    <a:pt x="115075" y="30233"/>
                  </a:lnTo>
                  <a:lnTo>
                    <a:pt x="112347" y="81266"/>
                  </a:lnTo>
                  <a:lnTo>
                    <a:pt x="118741" y="139526"/>
                  </a:lnTo>
                  <a:lnTo>
                    <a:pt x="125939" y="201424"/>
                  </a:lnTo>
                  <a:lnTo>
                    <a:pt x="131391" y="257541"/>
                  </a:lnTo>
                  <a:lnTo>
                    <a:pt x="145790" y="314489"/>
                  </a:lnTo>
                  <a:lnTo>
                    <a:pt x="152332" y="336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75316" y="463696"/>
              <a:ext cx="139975" cy="345827"/>
            </a:xfrm>
            <a:custGeom>
              <a:avLst/>
              <a:gdLst/>
              <a:ahLst/>
              <a:cxnLst/>
              <a:rect l="0" t="0" r="0" b="0"/>
              <a:pathLst>
                <a:path w="139975" h="345827">
                  <a:moveTo>
                    <a:pt x="0" y="125899"/>
                  </a:moveTo>
                  <a:lnTo>
                    <a:pt x="16788" y="188180"/>
                  </a:lnTo>
                  <a:lnTo>
                    <a:pt x="23333" y="242230"/>
                  </a:lnTo>
                  <a:lnTo>
                    <a:pt x="29955" y="303556"/>
                  </a:lnTo>
                  <a:lnTo>
                    <a:pt x="37329" y="345826"/>
                  </a:lnTo>
                  <a:lnTo>
                    <a:pt x="32573" y="292627"/>
                  </a:lnTo>
                  <a:lnTo>
                    <a:pt x="26289" y="243670"/>
                  </a:lnTo>
                  <a:lnTo>
                    <a:pt x="20920" y="184301"/>
                  </a:lnTo>
                  <a:lnTo>
                    <a:pt x="6539" y="121069"/>
                  </a:lnTo>
                  <a:lnTo>
                    <a:pt x="1291" y="65977"/>
                  </a:lnTo>
                  <a:lnTo>
                    <a:pt x="2722" y="26386"/>
                  </a:lnTo>
                  <a:lnTo>
                    <a:pt x="11348" y="7192"/>
                  </a:lnTo>
                  <a:lnTo>
                    <a:pt x="18094" y="2307"/>
                  </a:lnTo>
                  <a:lnTo>
                    <a:pt x="26100" y="221"/>
                  </a:lnTo>
                  <a:lnTo>
                    <a:pt x="34947" y="0"/>
                  </a:lnTo>
                  <a:lnTo>
                    <a:pt x="64167" y="10867"/>
                  </a:lnTo>
                  <a:lnTo>
                    <a:pt x="104312" y="43905"/>
                  </a:lnTo>
                  <a:lnTo>
                    <a:pt x="127353" y="75089"/>
                  </a:lnTo>
                  <a:lnTo>
                    <a:pt x="137711" y="100197"/>
                  </a:lnTo>
                  <a:lnTo>
                    <a:pt x="139974" y="126954"/>
                  </a:lnTo>
                  <a:lnTo>
                    <a:pt x="138939" y="140641"/>
                  </a:lnTo>
                  <a:lnTo>
                    <a:pt x="133571" y="152105"/>
                  </a:lnTo>
                  <a:lnTo>
                    <a:pt x="115127" y="171081"/>
                  </a:lnTo>
                  <a:lnTo>
                    <a:pt x="103658" y="175908"/>
                  </a:lnTo>
                  <a:lnTo>
                    <a:pt x="78435" y="178151"/>
                  </a:lnTo>
                  <a:lnTo>
                    <a:pt x="31585" y="168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57092" y="502595"/>
              <a:ext cx="120481" cy="138673"/>
            </a:xfrm>
            <a:custGeom>
              <a:avLst/>
              <a:gdLst/>
              <a:ahLst/>
              <a:cxnLst/>
              <a:rect l="0" t="0" r="0" b="0"/>
              <a:pathLst>
                <a:path w="120481" h="138673">
                  <a:moveTo>
                    <a:pt x="81436" y="13301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9" y="760"/>
                  </a:lnTo>
                  <a:lnTo>
                    <a:pt x="30442" y="8117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4688" y="92627"/>
                  </a:lnTo>
                  <a:lnTo>
                    <a:pt x="26762" y="130226"/>
                  </a:lnTo>
                  <a:lnTo>
                    <a:pt x="36798" y="135704"/>
                  </a:lnTo>
                  <a:lnTo>
                    <a:pt x="63547" y="138672"/>
                  </a:lnTo>
                  <a:lnTo>
                    <a:pt x="85574" y="132972"/>
                  </a:lnTo>
                  <a:lnTo>
                    <a:pt x="94723" y="128177"/>
                  </a:lnTo>
                  <a:lnTo>
                    <a:pt x="108008" y="113490"/>
                  </a:lnTo>
                  <a:lnTo>
                    <a:pt x="116643" y="94094"/>
                  </a:lnTo>
                  <a:lnTo>
                    <a:pt x="120480" y="69876"/>
                  </a:lnTo>
                  <a:lnTo>
                    <a:pt x="115947" y="49754"/>
                  </a:lnTo>
                  <a:lnTo>
                    <a:pt x="91965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54342" y="536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75399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59626" y="515883"/>
              <a:ext cx="147401" cy="157941"/>
            </a:xfrm>
            <a:custGeom>
              <a:avLst/>
              <a:gdLst/>
              <a:ahLst/>
              <a:cxnLst/>
              <a:rect l="0" t="0" r="0" b="0"/>
              <a:pathLst>
                <a:path w="147401" h="157941">
                  <a:moveTo>
                    <a:pt x="0" y="42127"/>
                  </a:moveTo>
                  <a:lnTo>
                    <a:pt x="9066" y="100744"/>
                  </a:lnTo>
                  <a:lnTo>
                    <a:pt x="10724" y="105771"/>
                  </a:lnTo>
                  <a:lnTo>
                    <a:pt x="12999" y="105613"/>
                  </a:lnTo>
                  <a:lnTo>
                    <a:pt x="15686" y="101999"/>
                  </a:lnTo>
                  <a:lnTo>
                    <a:pt x="23470" y="44696"/>
                  </a:lnTo>
                  <a:lnTo>
                    <a:pt x="30319" y="23382"/>
                  </a:lnTo>
                  <a:lnTo>
                    <a:pt x="41161" y="6110"/>
                  </a:lnTo>
                  <a:lnTo>
                    <a:pt x="49668" y="1738"/>
                  </a:lnTo>
                  <a:lnTo>
                    <a:pt x="71598" y="0"/>
                  </a:lnTo>
                  <a:lnTo>
                    <a:pt x="90703" y="6246"/>
                  </a:lnTo>
                  <a:lnTo>
                    <a:pt x="106994" y="17991"/>
                  </a:lnTo>
                  <a:lnTo>
                    <a:pt x="122033" y="34909"/>
                  </a:lnTo>
                  <a:lnTo>
                    <a:pt x="138064" y="75343"/>
                  </a:lnTo>
                  <a:lnTo>
                    <a:pt x="146171" y="137806"/>
                  </a:lnTo>
                  <a:lnTo>
                    <a:pt x="147400" y="157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82622" y="315854"/>
              <a:ext cx="19161" cy="347442"/>
            </a:xfrm>
            <a:custGeom>
              <a:avLst/>
              <a:gdLst/>
              <a:ahLst/>
              <a:cxnLst/>
              <a:rect l="0" t="0" r="0" b="0"/>
              <a:pathLst>
                <a:path w="19161" h="347442">
                  <a:moveTo>
                    <a:pt x="19160" y="0"/>
                  </a:moveTo>
                  <a:lnTo>
                    <a:pt x="4506" y="53028"/>
                  </a:lnTo>
                  <a:lnTo>
                    <a:pt x="0" y="101110"/>
                  </a:lnTo>
                  <a:lnTo>
                    <a:pt x="4254" y="159810"/>
                  </a:lnTo>
                  <a:lnTo>
                    <a:pt x="7335" y="221657"/>
                  </a:lnTo>
                  <a:lnTo>
                    <a:pt x="13837" y="273257"/>
                  </a:lnTo>
                  <a:lnTo>
                    <a:pt x="18459" y="334437"/>
                  </a:lnTo>
                  <a:lnTo>
                    <a:pt x="1916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33327" y="410611"/>
              <a:ext cx="263212" cy="31586"/>
            </a:xfrm>
            <a:custGeom>
              <a:avLst/>
              <a:gdLst/>
              <a:ahLst/>
              <a:cxnLst/>
              <a:rect l="0" t="0" r="0" b="0"/>
              <a:pathLst>
                <a:path w="263212" h="31586">
                  <a:moveTo>
                    <a:pt x="263211" y="31585"/>
                  </a:moveTo>
                  <a:lnTo>
                    <a:pt x="225734" y="23252"/>
                  </a:lnTo>
                  <a:lnTo>
                    <a:pt x="168721" y="15901"/>
                  </a:lnTo>
                  <a:lnTo>
                    <a:pt x="118361" y="6531"/>
                  </a:lnTo>
                  <a:lnTo>
                    <a:pt x="66395" y="1935"/>
                  </a:lnTo>
                  <a:lnTo>
                    <a:pt x="37697" y="8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041376" y="263212"/>
            <a:ext cx="402687" cy="379027"/>
            <a:chOff x="9041376" y="263212"/>
            <a:chExt cx="402687" cy="379027"/>
          </a:xfrm>
        </p:grpSpPr>
        <p:sp>
          <p:nvSpPr>
            <p:cNvPr id="43" name="Freeform 42"/>
            <p:cNvSpPr/>
            <p:nvPr/>
          </p:nvSpPr>
          <p:spPr>
            <a:xfrm>
              <a:off x="9041376" y="439169"/>
              <a:ext cx="234231" cy="194586"/>
            </a:xfrm>
            <a:custGeom>
              <a:avLst/>
              <a:gdLst/>
              <a:ahLst/>
              <a:cxnLst/>
              <a:rect l="0" t="0" r="0" b="0"/>
              <a:pathLst>
                <a:path w="234231" h="194586">
                  <a:moveTo>
                    <a:pt x="160531" y="87255"/>
                  </a:moveTo>
                  <a:lnTo>
                    <a:pt x="149352" y="76077"/>
                  </a:lnTo>
                  <a:lnTo>
                    <a:pt x="120098" y="19627"/>
                  </a:lnTo>
                  <a:lnTo>
                    <a:pt x="103956" y="7286"/>
                  </a:lnTo>
                  <a:lnTo>
                    <a:pt x="94739" y="2357"/>
                  </a:lnTo>
                  <a:lnTo>
                    <a:pt x="72018" y="0"/>
                  </a:lnTo>
                  <a:lnTo>
                    <a:pt x="59408" y="1009"/>
                  </a:lnTo>
                  <a:lnTo>
                    <a:pt x="39158" y="11489"/>
                  </a:lnTo>
                  <a:lnTo>
                    <a:pt x="30482" y="19197"/>
                  </a:lnTo>
                  <a:lnTo>
                    <a:pt x="12683" y="52402"/>
                  </a:lnTo>
                  <a:lnTo>
                    <a:pt x="0" y="86287"/>
                  </a:lnTo>
                  <a:lnTo>
                    <a:pt x="12" y="129732"/>
                  </a:lnTo>
                  <a:lnTo>
                    <a:pt x="13013" y="168471"/>
                  </a:lnTo>
                  <a:lnTo>
                    <a:pt x="28287" y="184963"/>
                  </a:lnTo>
                  <a:lnTo>
                    <a:pt x="37273" y="190998"/>
                  </a:lnTo>
                  <a:lnTo>
                    <a:pt x="56617" y="194585"/>
                  </a:lnTo>
                  <a:lnTo>
                    <a:pt x="76912" y="191109"/>
                  </a:lnTo>
                  <a:lnTo>
                    <a:pt x="97631" y="181766"/>
                  </a:lnTo>
                  <a:lnTo>
                    <a:pt x="112298" y="163575"/>
                  </a:lnTo>
                  <a:lnTo>
                    <a:pt x="121546" y="139893"/>
                  </a:lnTo>
                  <a:lnTo>
                    <a:pt x="127923" y="108441"/>
                  </a:lnTo>
                  <a:lnTo>
                    <a:pt x="130603" y="108398"/>
                  </a:lnTo>
                  <a:lnTo>
                    <a:pt x="173852" y="156603"/>
                  </a:lnTo>
                  <a:lnTo>
                    <a:pt x="196477" y="164870"/>
                  </a:lnTo>
                  <a:lnTo>
                    <a:pt x="234230" y="171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18370" y="263212"/>
              <a:ext cx="20408" cy="379027"/>
            </a:xfrm>
            <a:custGeom>
              <a:avLst/>
              <a:gdLst/>
              <a:ahLst/>
              <a:cxnLst/>
              <a:rect l="0" t="0" r="0" b="0"/>
              <a:pathLst>
                <a:path w="20408" h="379027">
                  <a:moveTo>
                    <a:pt x="9879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7741" y="206886"/>
                  </a:lnTo>
                  <a:lnTo>
                    <a:pt x="12365" y="265240"/>
                  </a:lnTo>
                  <a:lnTo>
                    <a:pt x="18024" y="320745"/>
                  </a:lnTo>
                  <a:lnTo>
                    <a:pt x="2040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38735" y="389554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21057"/>
                  </a:moveTo>
                  <a:lnTo>
                    <a:pt x="251182" y="21057"/>
                  </a:lnTo>
                  <a:lnTo>
                    <a:pt x="201825" y="15468"/>
                  </a:lnTo>
                  <a:lnTo>
                    <a:pt x="152218" y="11992"/>
                  </a:lnTo>
                  <a:lnTo>
                    <a:pt x="93065" y="10962"/>
                  </a:lnTo>
                  <a:lnTo>
                    <a:pt x="36673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05326" y="1000207"/>
            <a:ext cx="8180644" cy="463255"/>
            <a:chOff x="305326" y="1000207"/>
            <a:chExt cx="8180644" cy="463255"/>
          </a:xfrm>
        </p:grpSpPr>
        <p:sp>
          <p:nvSpPr>
            <p:cNvPr id="47" name="Freeform 46"/>
            <p:cNvSpPr/>
            <p:nvPr/>
          </p:nvSpPr>
          <p:spPr>
            <a:xfrm>
              <a:off x="452725" y="106337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9878" y="221549"/>
                  </a:lnTo>
                  <a:lnTo>
                    <a:pt x="13455" y="278164"/>
                  </a:lnTo>
                  <a:lnTo>
                    <a:pt x="18805" y="32145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5326" y="1252891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0819" y="16788"/>
                  </a:lnTo>
                  <a:lnTo>
                    <a:pt x="159605" y="23333"/>
                  </a:lnTo>
                  <a:lnTo>
                    <a:pt x="96518" y="29955"/>
                  </a:lnTo>
                  <a:lnTo>
                    <a:pt x="38476" y="3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9595" y="1063378"/>
              <a:ext cx="315856" cy="324655"/>
            </a:xfrm>
            <a:custGeom>
              <a:avLst/>
              <a:gdLst/>
              <a:ahLst/>
              <a:cxnLst/>
              <a:rect l="0" t="0" r="0" b="0"/>
              <a:pathLst>
                <a:path w="315856" h="324655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6330"/>
                  </a:lnTo>
                  <a:lnTo>
                    <a:pt x="21789" y="210097"/>
                  </a:lnTo>
                  <a:lnTo>
                    <a:pt x="28683" y="259953"/>
                  </a:lnTo>
                  <a:lnTo>
                    <a:pt x="29651" y="275077"/>
                  </a:lnTo>
                  <a:lnTo>
                    <a:pt x="31466" y="280481"/>
                  </a:lnTo>
                  <a:lnTo>
                    <a:pt x="33845" y="279404"/>
                  </a:lnTo>
                  <a:lnTo>
                    <a:pt x="56285" y="220197"/>
                  </a:lnTo>
                  <a:lnTo>
                    <a:pt x="63260" y="214648"/>
                  </a:lnTo>
                  <a:lnTo>
                    <a:pt x="83488" y="211603"/>
                  </a:lnTo>
                  <a:lnTo>
                    <a:pt x="101837" y="217268"/>
                  </a:lnTo>
                  <a:lnTo>
                    <a:pt x="117791" y="228755"/>
                  </a:lnTo>
                  <a:lnTo>
                    <a:pt x="132680" y="245558"/>
                  </a:lnTo>
                  <a:lnTo>
                    <a:pt x="148627" y="280338"/>
                  </a:lnTo>
                  <a:lnTo>
                    <a:pt x="156091" y="324654"/>
                  </a:lnTo>
                  <a:lnTo>
                    <a:pt x="156703" y="322890"/>
                  </a:lnTo>
                  <a:lnTo>
                    <a:pt x="157111" y="317036"/>
                  </a:lnTo>
                  <a:lnTo>
                    <a:pt x="168864" y="292028"/>
                  </a:lnTo>
                  <a:lnTo>
                    <a:pt x="187165" y="267981"/>
                  </a:lnTo>
                  <a:lnTo>
                    <a:pt x="206797" y="256363"/>
                  </a:lnTo>
                  <a:lnTo>
                    <a:pt x="244157" y="246365"/>
                  </a:lnTo>
                  <a:lnTo>
                    <a:pt x="269952" y="241686"/>
                  </a:lnTo>
                  <a:lnTo>
                    <a:pt x="293114" y="231808"/>
                  </a:lnTo>
                  <a:lnTo>
                    <a:pt x="298355" y="223559"/>
                  </a:lnTo>
                  <a:lnTo>
                    <a:pt x="299509" y="213380"/>
                  </a:lnTo>
                  <a:lnTo>
                    <a:pt x="297939" y="201915"/>
                  </a:lnTo>
                  <a:lnTo>
                    <a:pt x="286835" y="182937"/>
                  </a:lnTo>
                  <a:lnTo>
                    <a:pt x="278961" y="174600"/>
                  </a:lnTo>
                  <a:lnTo>
                    <a:pt x="270202" y="170212"/>
                  </a:lnTo>
                  <a:lnTo>
                    <a:pt x="251111" y="168457"/>
                  </a:lnTo>
                  <a:lnTo>
                    <a:pt x="220633" y="179634"/>
                  </a:lnTo>
                  <a:lnTo>
                    <a:pt x="194964" y="203353"/>
                  </a:lnTo>
                  <a:lnTo>
                    <a:pt x="190808" y="212778"/>
                  </a:lnTo>
                  <a:lnTo>
                    <a:pt x="189309" y="232608"/>
                  </a:lnTo>
                  <a:lnTo>
                    <a:pt x="195662" y="250000"/>
                  </a:lnTo>
                  <a:lnTo>
                    <a:pt x="226588" y="294661"/>
                  </a:lnTo>
                  <a:lnTo>
                    <a:pt x="244595" y="310725"/>
                  </a:lnTo>
                  <a:lnTo>
                    <a:pt x="254311" y="314774"/>
                  </a:lnTo>
                  <a:lnTo>
                    <a:pt x="274464" y="316154"/>
                  </a:lnTo>
                  <a:lnTo>
                    <a:pt x="31585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71565" y="1205055"/>
              <a:ext cx="301140" cy="163650"/>
            </a:xfrm>
            <a:custGeom>
              <a:avLst/>
              <a:gdLst/>
              <a:ahLst/>
              <a:cxnLst/>
              <a:rect l="0" t="0" r="0" b="0"/>
              <a:pathLst>
                <a:path w="301140" h="163650">
                  <a:moveTo>
                    <a:pt x="133968" y="16250"/>
                  </a:moveTo>
                  <a:lnTo>
                    <a:pt x="84416" y="1596"/>
                  </a:lnTo>
                  <a:lnTo>
                    <a:pt x="50656" y="2680"/>
                  </a:lnTo>
                  <a:lnTo>
                    <a:pt x="32210" y="10609"/>
                  </a:lnTo>
                  <a:lnTo>
                    <a:pt x="24015" y="15999"/>
                  </a:lnTo>
                  <a:lnTo>
                    <a:pt x="11791" y="31346"/>
                  </a:lnTo>
                  <a:lnTo>
                    <a:pt x="3628" y="51036"/>
                  </a:lnTo>
                  <a:lnTo>
                    <a:pt x="0" y="75384"/>
                  </a:lnTo>
                  <a:lnTo>
                    <a:pt x="4627" y="95564"/>
                  </a:lnTo>
                  <a:lnTo>
                    <a:pt x="26661" y="127584"/>
                  </a:lnTo>
                  <a:lnTo>
                    <a:pt x="52261" y="143734"/>
                  </a:lnTo>
                  <a:lnTo>
                    <a:pt x="87662" y="150340"/>
                  </a:lnTo>
                  <a:lnTo>
                    <a:pt x="111048" y="145645"/>
                  </a:lnTo>
                  <a:lnTo>
                    <a:pt x="140825" y="129849"/>
                  </a:lnTo>
                  <a:lnTo>
                    <a:pt x="199004" y="82801"/>
                  </a:lnTo>
                  <a:lnTo>
                    <a:pt x="260474" y="55460"/>
                  </a:lnTo>
                  <a:lnTo>
                    <a:pt x="291944" y="38916"/>
                  </a:lnTo>
                  <a:lnTo>
                    <a:pt x="297777" y="31361"/>
                  </a:lnTo>
                  <a:lnTo>
                    <a:pt x="300496" y="22815"/>
                  </a:lnTo>
                  <a:lnTo>
                    <a:pt x="301139" y="13607"/>
                  </a:lnTo>
                  <a:lnTo>
                    <a:pt x="296888" y="7469"/>
                  </a:lnTo>
                  <a:lnTo>
                    <a:pt x="289375" y="3377"/>
                  </a:lnTo>
                  <a:lnTo>
                    <a:pt x="269718" y="0"/>
                  </a:lnTo>
                  <a:lnTo>
                    <a:pt x="249284" y="2399"/>
                  </a:lnTo>
                  <a:lnTo>
                    <a:pt x="231623" y="10484"/>
                  </a:lnTo>
                  <a:lnTo>
                    <a:pt x="201221" y="34738"/>
                  </a:lnTo>
                  <a:lnTo>
                    <a:pt x="193104" y="57612"/>
                  </a:lnTo>
                  <a:lnTo>
                    <a:pt x="191836" y="84936"/>
                  </a:lnTo>
                  <a:lnTo>
                    <a:pt x="199072" y="108779"/>
                  </a:lnTo>
                  <a:lnTo>
                    <a:pt x="213206" y="127954"/>
                  </a:lnTo>
                  <a:lnTo>
                    <a:pt x="231186" y="143105"/>
                  </a:lnTo>
                  <a:lnTo>
                    <a:pt x="259870" y="157042"/>
                  </a:lnTo>
                  <a:lnTo>
                    <a:pt x="291896" y="163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39491" y="1238845"/>
              <a:ext cx="124012" cy="150917"/>
            </a:xfrm>
            <a:custGeom>
              <a:avLst/>
              <a:gdLst/>
              <a:ahLst/>
              <a:cxnLst/>
              <a:rect l="0" t="0" r="0" b="0"/>
              <a:pathLst>
                <a:path w="124012" h="150917">
                  <a:moveTo>
                    <a:pt x="8198" y="45631"/>
                  </a:moveTo>
                  <a:lnTo>
                    <a:pt x="2609" y="62399"/>
                  </a:lnTo>
                  <a:lnTo>
                    <a:pt x="2984" y="79990"/>
                  </a:lnTo>
                  <a:lnTo>
                    <a:pt x="13577" y="123205"/>
                  </a:lnTo>
                  <a:lnTo>
                    <a:pt x="3548" y="94625"/>
                  </a:lnTo>
                  <a:lnTo>
                    <a:pt x="0" y="40968"/>
                  </a:lnTo>
                  <a:lnTo>
                    <a:pt x="3775" y="16652"/>
                  </a:lnTo>
                  <a:lnTo>
                    <a:pt x="9928" y="8764"/>
                  </a:lnTo>
                  <a:lnTo>
                    <a:pt x="29244" y="0"/>
                  </a:lnTo>
                  <a:lnTo>
                    <a:pt x="50307" y="2344"/>
                  </a:lnTo>
                  <a:lnTo>
                    <a:pt x="60837" y="6245"/>
                  </a:lnTo>
                  <a:lnTo>
                    <a:pt x="75657" y="19937"/>
                  </a:lnTo>
                  <a:lnTo>
                    <a:pt x="105526" y="77734"/>
                  </a:lnTo>
                  <a:lnTo>
                    <a:pt x="115796" y="99673"/>
                  </a:lnTo>
                  <a:lnTo>
                    <a:pt x="124011" y="150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27324" y="1031792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0097" y="215846"/>
                  </a:lnTo>
                  <a:lnTo>
                    <a:pt x="21143" y="278380"/>
                  </a:lnTo>
                  <a:lnTo>
                    <a:pt x="28033" y="314110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21388" y="118972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89374" y="9553"/>
                  </a:lnTo>
                  <a:lnTo>
                    <a:pt x="30046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21430" y="1207556"/>
              <a:ext cx="200042" cy="147537"/>
            </a:xfrm>
            <a:custGeom>
              <a:avLst/>
              <a:gdLst/>
              <a:ahLst/>
              <a:cxnLst/>
              <a:rect l="0" t="0" r="0" b="0"/>
              <a:pathLst>
                <a:path w="200042" h="147537">
                  <a:moveTo>
                    <a:pt x="0" y="66392"/>
                  </a:moveTo>
                  <a:lnTo>
                    <a:pt x="37478" y="74725"/>
                  </a:lnTo>
                  <a:lnTo>
                    <a:pt x="88901" y="76487"/>
                  </a:lnTo>
                  <a:lnTo>
                    <a:pt x="141780" y="74495"/>
                  </a:lnTo>
                  <a:lnTo>
                    <a:pt x="160889" y="65704"/>
                  </a:lnTo>
                  <a:lnTo>
                    <a:pt x="174061" y="50878"/>
                  </a:lnTo>
                  <a:lnTo>
                    <a:pt x="179212" y="42011"/>
                  </a:lnTo>
                  <a:lnTo>
                    <a:pt x="180306" y="33760"/>
                  </a:lnTo>
                  <a:lnTo>
                    <a:pt x="175282" y="18354"/>
                  </a:lnTo>
                  <a:lnTo>
                    <a:pt x="162131" y="6827"/>
                  </a:lnTo>
                  <a:lnTo>
                    <a:pt x="153711" y="2115"/>
                  </a:lnTo>
                  <a:lnTo>
                    <a:pt x="134996" y="0"/>
                  </a:lnTo>
                  <a:lnTo>
                    <a:pt x="113811" y="4129"/>
                  </a:lnTo>
                  <a:lnTo>
                    <a:pt x="88797" y="13763"/>
                  </a:lnTo>
                  <a:lnTo>
                    <a:pt x="71441" y="28963"/>
                  </a:lnTo>
                  <a:lnTo>
                    <a:pt x="65174" y="37930"/>
                  </a:lnTo>
                  <a:lnTo>
                    <a:pt x="61332" y="57252"/>
                  </a:lnTo>
                  <a:lnTo>
                    <a:pt x="68397" y="98251"/>
                  </a:lnTo>
                  <a:lnTo>
                    <a:pt x="83307" y="124055"/>
                  </a:lnTo>
                  <a:lnTo>
                    <a:pt x="102146" y="136083"/>
                  </a:lnTo>
                  <a:lnTo>
                    <a:pt x="127286" y="144159"/>
                  </a:lnTo>
                  <a:lnTo>
                    <a:pt x="169646" y="147536"/>
                  </a:lnTo>
                  <a:lnTo>
                    <a:pt x="200041" y="140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95171" y="1185405"/>
              <a:ext cx="189514" cy="179597"/>
            </a:xfrm>
            <a:custGeom>
              <a:avLst/>
              <a:gdLst/>
              <a:ahLst/>
              <a:cxnLst/>
              <a:rect l="0" t="0" r="0" b="0"/>
              <a:pathLst>
                <a:path w="189514" h="179597">
                  <a:moveTo>
                    <a:pt x="0" y="67486"/>
                  </a:moveTo>
                  <a:lnTo>
                    <a:pt x="3119" y="110177"/>
                  </a:lnTo>
                  <a:lnTo>
                    <a:pt x="5589" y="120513"/>
                  </a:lnTo>
                  <a:lnTo>
                    <a:pt x="25832" y="151828"/>
                  </a:lnTo>
                  <a:lnTo>
                    <a:pt x="48468" y="177744"/>
                  </a:lnTo>
                  <a:lnTo>
                    <a:pt x="52199" y="179596"/>
                  </a:lnTo>
                  <a:lnTo>
                    <a:pt x="53517" y="177321"/>
                  </a:lnTo>
                  <a:lnTo>
                    <a:pt x="47226" y="148453"/>
                  </a:lnTo>
                  <a:lnTo>
                    <a:pt x="33548" y="110125"/>
                  </a:lnTo>
                  <a:lnTo>
                    <a:pt x="22319" y="93846"/>
                  </a:lnTo>
                  <a:lnTo>
                    <a:pt x="19559" y="85059"/>
                  </a:lnTo>
                  <a:lnTo>
                    <a:pt x="19611" y="65937"/>
                  </a:lnTo>
                  <a:lnTo>
                    <a:pt x="26653" y="48860"/>
                  </a:lnTo>
                  <a:lnTo>
                    <a:pt x="38752" y="33471"/>
                  </a:lnTo>
                  <a:lnTo>
                    <a:pt x="55827" y="18833"/>
                  </a:lnTo>
                  <a:lnTo>
                    <a:pt x="78235" y="10767"/>
                  </a:lnTo>
                  <a:lnTo>
                    <a:pt x="130747" y="0"/>
                  </a:lnTo>
                  <a:lnTo>
                    <a:pt x="189513" y="4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76994" y="1184883"/>
              <a:ext cx="249929" cy="225936"/>
            </a:xfrm>
            <a:custGeom>
              <a:avLst/>
              <a:gdLst/>
              <a:ahLst/>
              <a:cxnLst/>
              <a:rect l="0" t="0" r="0" b="0"/>
              <a:pathLst>
                <a:path w="249929" h="225936">
                  <a:moveTo>
                    <a:pt x="165700" y="57479"/>
                  </a:moveTo>
                  <a:lnTo>
                    <a:pt x="136392" y="13517"/>
                  </a:lnTo>
                  <a:lnTo>
                    <a:pt x="127444" y="7114"/>
                  </a:lnTo>
                  <a:lnTo>
                    <a:pt x="105024" y="0"/>
                  </a:lnTo>
                  <a:lnTo>
                    <a:pt x="82581" y="3077"/>
                  </a:lnTo>
                  <a:lnTo>
                    <a:pt x="53335" y="17963"/>
                  </a:lnTo>
                  <a:lnTo>
                    <a:pt x="22492" y="43954"/>
                  </a:lnTo>
                  <a:lnTo>
                    <a:pt x="6545" y="70240"/>
                  </a:lnTo>
                  <a:lnTo>
                    <a:pt x="0" y="111433"/>
                  </a:lnTo>
                  <a:lnTo>
                    <a:pt x="6194" y="160943"/>
                  </a:lnTo>
                  <a:lnTo>
                    <a:pt x="12140" y="183012"/>
                  </a:lnTo>
                  <a:lnTo>
                    <a:pt x="24922" y="201399"/>
                  </a:lnTo>
                  <a:lnTo>
                    <a:pt x="33243" y="209578"/>
                  </a:lnTo>
                  <a:lnTo>
                    <a:pt x="42301" y="213860"/>
                  </a:lnTo>
                  <a:lnTo>
                    <a:pt x="61723" y="215499"/>
                  </a:lnTo>
                  <a:lnTo>
                    <a:pt x="78934" y="209209"/>
                  </a:lnTo>
                  <a:lnTo>
                    <a:pt x="109047" y="186106"/>
                  </a:lnTo>
                  <a:lnTo>
                    <a:pt x="130457" y="160322"/>
                  </a:lnTo>
                  <a:lnTo>
                    <a:pt x="138338" y="137502"/>
                  </a:lnTo>
                  <a:lnTo>
                    <a:pt x="148987" y="90314"/>
                  </a:lnTo>
                  <a:lnTo>
                    <a:pt x="152218" y="88728"/>
                  </a:lnTo>
                  <a:lnTo>
                    <a:pt x="155542" y="93519"/>
                  </a:lnTo>
                  <a:lnTo>
                    <a:pt x="179381" y="152627"/>
                  </a:lnTo>
                  <a:lnTo>
                    <a:pt x="204927" y="188838"/>
                  </a:lnTo>
                  <a:lnTo>
                    <a:pt x="249928" y="225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26922" y="1242047"/>
              <a:ext cx="157929" cy="158244"/>
            </a:xfrm>
            <a:custGeom>
              <a:avLst/>
              <a:gdLst/>
              <a:ahLst/>
              <a:cxnLst/>
              <a:rect l="0" t="0" r="0" b="0"/>
              <a:pathLst>
                <a:path w="157929" h="158244">
                  <a:moveTo>
                    <a:pt x="0" y="31901"/>
                  </a:moveTo>
                  <a:lnTo>
                    <a:pt x="3120" y="74592"/>
                  </a:lnTo>
                  <a:lnTo>
                    <a:pt x="21331" y="137236"/>
                  </a:lnTo>
                  <a:lnTo>
                    <a:pt x="24749" y="147748"/>
                  </a:lnTo>
                  <a:lnTo>
                    <a:pt x="27028" y="150076"/>
                  </a:lnTo>
                  <a:lnTo>
                    <a:pt x="28547" y="146949"/>
                  </a:lnTo>
                  <a:lnTo>
                    <a:pt x="31186" y="88472"/>
                  </a:lnTo>
                  <a:lnTo>
                    <a:pt x="34626" y="35103"/>
                  </a:lnTo>
                  <a:lnTo>
                    <a:pt x="37122" y="23507"/>
                  </a:lnTo>
                  <a:lnTo>
                    <a:pt x="42296" y="14607"/>
                  </a:lnTo>
                  <a:lnTo>
                    <a:pt x="57403" y="1598"/>
                  </a:lnTo>
                  <a:lnTo>
                    <a:pt x="66344" y="0"/>
                  </a:lnTo>
                  <a:lnTo>
                    <a:pt x="85638" y="4465"/>
                  </a:lnTo>
                  <a:lnTo>
                    <a:pt x="102792" y="17367"/>
                  </a:lnTo>
                  <a:lnTo>
                    <a:pt x="117045" y="35970"/>
                  </a:lnTo>
                  <a:lnTo>
                    <a:pt x="139618" y="93990"/>
                  </a:lnTo>
                  <a:lnTo>
                    <a:pt x="154708" y="141333"/>
                  </a:lnTo>
                  <a:lnTo>
                    <a:pt x="157928" y="158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51386" y="1103197"/>
              <a:ext cx="165091" cy="332940"/>
            </a:xfrm>
            <a:custGeom>
              <a:avLst/>
              <a:gdLst/>
              <a:ahLst/>
              <a:cxnLst/>
              <a:rect l="0" t="0" r="0" b="0"/>
              <a:pathLst>
                <a:path w="165091" h="332940">
                  <a:moveTo>
                    <a:pt x="112448" y="223393"/>
                  </a:moveTo>
                  <a:lnTo>
                    <a:pt x="102873" y="192111"/>
                  </a:lnTo>
                  <a:lnTo>
                    <a:pt x="92204" y="175955"/>
                  </a:lnTo>
                  <a:lnTo>
                    <a:pt x="73425" y="164095"/>
                  </a:lnTo>
                  <a:lnTo>
                    <a:pt x="61866" y="159295"/>
                  </a:lnTo>
                  <a:lnTo>
                    <a:pt x="50651" y="158434"/>
                  </a:lnTo>
                  <a:lnTo>
                    <a:pt x="28830" y="163717"/>
                  </a:lnTo>
                  <a:lnTo>
                    <a:pt x="13673" y="176983"/>
                  </a:lnTo>
                  <a:lnTo>
                    <a:pt x="7994" y="185434"/>
                  </a:lnTo>
                  <a:lnTo>
                    <a:pt x="0" y="219685"/>
                  </a:lnTo>
                  <a:lnTo>
                    <a:pt x="3221" y="253880"/>
                  </a:lnTo>
                  <a:lnTo>
                    <a:pt x="29549" y="307476"/>
                  </a:lnTo>
                  <a:lnTo>
                    <a:pt x="36125" y="318053"/>
                  </a:lnTo>
                  <a:lnTo>
                    <a:pt x="45188" y="325104"/>
                  </a:lnTo>
                  <a:lnTo>
                    <a:pt x="67737" y="332939"/>
                  </a:lnTo>
                  <a:lnTo>
                    <a:pt x="77961" y="332689"/>
                  </a:lnTo>
                  <a:lnTo>
                    <a:pt x="95561" y="326171"/>
                  </a:lnTo>
                  <a:lnTo>
                    <a:pt x="118623" y="303759"/>
                  </a:lnTo>
                  <a:lnTo>
                    <a:pt x="134685" y="269302"/>
                  </a:lnTo>
                  <a:lnTo>
                    <a:pt x="149422" y="207332"/>
                  </a:lnTo>
                  <a:lnTo>
                    <a:pt x="153039" y="156113"/>
                  </a:lnTo>
                  <a:lnTo>
                    <a:pt x="151141" y="92643"/>
                  </a:lnTo>
                  <a:lnTo>
                    <a:pt x="145437" y="40029"/>
                  </a:lnTo>
                  <a:lnTo>
                    <a:pt x="138860" y="4116"/>
                  </a:lnTo>
                  <a:lnTo>
                    <a:pt x="135905" y="0"/>
                  </a:lnTo>
                  <a:lnTo>
                    <a:pt x="132765" y="765"/>
                  </a:lnTo>
                  <a:lnTo>
                    <a:pt x="129502" y="4784"/>
                  </a:lnTo>
                  <a:lnTo>
                    <a:pt x="119321" y="32798"/>
                  </a:lnTo>
                  <a:lnTo>
                    <a:pt x="121041" y="92591"/>
                  </a:lnTo>
                  <a:lnTo>
                    <a:pt x="123573" y="142263"/>
                  </a:lnTo>
                  <a:lnTo>
                    <a:pt x="137435" y="201562"/>
                  </a:lnTo>
                  <a:lnTo>
                    <a:pt x="159542" y="260509"/>
                  </a:lnTo>
                  <a:lnTo>
                    <a:pt x="165090" y="276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87169" y="1094963"/>
              <a:ext cx="24561" cy="336913"/>
            </a:xfrm>
            <a:custGeom>
              <a:avLst/>
              <a:gdLst/>
              <a:ahLst/>
              <a:cxnLst/>
              <a:rect l="0" t="0" r="0" b="0"/>
              <a:pathLst>
                <a:path w="24561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103016"/>
                  </a:lnTo>
                  <a:lnTo>
                    <a:pt x="9450" y="164664"/>
                  </a:lnTo>
                  <a:lnTo>
                    <a:pt x="16073" y="219975"/>
                  </a:lnTo>
                  <a:lnTo>
                    <a:pt x="21155" y="270289"/>
                  </a:lnTo>
                  <a:lnTo>
                    <a:pt x="24560" y="297943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90217" y="1263419"/>
              <a:ext cx="210571" cy="49122"/>
            </a:xfrm>
            <a:custGeom>
              <a:avLst/>
              <a:gdLst/>
              <a:ahLst/>
              <a:cxnLst/>
              <a:rect l="0" t="0" r="0" b="0"/>
              <a:pathLst>
                <a:path w="210571" h="49122">
                  <a:moveTo>
                    <a:pt x="210570" y="0"/>
                  </a:moveTo>
                  <a:lnTo>
                    <a:pt x="148290" y="17959"/>
                  </a:lnTo>
                  <a:lnTo>
                    <a:pt x="97359" y="34786"/>
                  </a:lnTo>
                  <a:lnTo>
                    <a:pt x="72517" y="44707"/>
                  </a:lnTo>
                  <a:lnTo>
                    <a:pt x="30325" y="49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32373" y="1094963"/>
              <a:ext cx="357970" cy="368499"/>
            </a:xfrm>
            <a:custGeom>
              <a:avLst/>
              <a:gdLst/>
              <a:ahLst/>
              <a:cxnLst/>
              <a:rect l="0" t="0" r="0" b="0"/>
              <a:pathLst>
                <a:path w="357970" h="368499">
                  <a:moveTo>
                    <a:pt x="0" y="0"/>
                  </a:moveTo>
                  <a:lnTo>
                    <a:pt x="3119" y="57264"/>
                  </a:lnTo>
                  <a:lnTo>
                    <a:pt x="11452" y="109774"/>
                  </a:lnTo>
                  <a:lnTo>
                    <a:pt x="21331" y="169786"/>
                  </a:lnTo>
                  <a:lnTo>
                    <a:pt x="31666" y="228902"/>
                  </a:lnTo>
                  <a:lnTo>
                    <a:pt x="42138" y="280343"/>
                  </a:lnTo>
                  <a:lnTo>
                    <a:pt x="46804" y="302412"/>
                  </a:lnTo>
                  <a:lnTo>
                    <a:pt x="46410" y="303383"/>
                  </a:lnTo>
                  <a:lnTo>
                    <a:pt x="44978" y="300522"/>
                  </a:lnTo>
                  <a:lnTo>
                    <a:pt x="42491" y="246621"/>
                  </a:lnTo>
                  <a:lnTo>
                    <a:pt x="44621" y="218404"/>
                  </a:lnTo>
                  <a:lnTo>
                    <a:pt x="53366" y="198064"/>
                  </a:lnTo>
                  <a:lnTo>
                    <a:pt x="60144" y="194044"/>
                  </a:lnTo>
                  <a:lnTo>
                    <a:pt x="68172" y="193704"/>
                  </a:lnTo>
                  <a:lnTo>
                    <a:pt x="77033" y="195816"/>
                  </a:lnTo>
                  <a:lnTo>
                    <a:pt x="93119" y="207523"/>
                  </a:lnTo>
                  <a:lnTo>
                    <a:pt x="122509" y="243633"/>
                  </a:lnTo>
                  <a:lnTo>
                    <a:pt x="146432" y="303326"/>
                  </a:lnTo>
                  <a:lnTo>
                    <a:pt x="166835" y="347045"/>
                  </a:lnTo>
                  <a:lnTo>
                    <a:pt x="170885" y="348347"/>
                  </a:lnTo>
                  <a:lnTo>
                    <a:pt x="173585" y="343366"/>
                  </a:lnTo>
                  <a:lnTo>
                    <a:pt x="183507" y="304522"/>
                  </a:lnTo>
                  <a:lnTo>
                    <a:pt x="198912" y="279092"/>
                  </a:lnTo>
                  <a:lnTo>
                    <a:pt x="217866" y="267151"/>
                  </a:lnTo>
                  <a:lnTo>
                    <a:pt x="280551" y="245014"/>
                  </a:lnTo>
                  <a:lnTo>
                    <a:pt x="303674" y="233287"/>
                  </a:lnTo>
                  <a:lnTo>
                    <a:pt x="311243" y="224545"/>
                  </a:lnTo>
                  <a:lnTo>
                    <a:pt x="319654" y="202353"/>
                  </a:lnTo>
                  <a:lnTo>
                    <a:pt x="319558" y="192224"/>
                  </a:lnTo>
                  <a:lnTo>
                    <a:pt x="313211" y="174730"/>
                  </a:lnTo>
                  <a:lnTo>
                    <a:pt x="299472" y="162276"/>
                  </a:lnTo>
                  <a:lnTo>
                    <a:pt x="290895" y="157317"/>
                  </a:lnTo>
                  <a:lnTo>
                    <a:pt x="250877" y="150338"/>
                  </a:lnTo>
                  <a:lnTo>
                    <a:pt x="224975" y="154944"/>
                  </a:lnTo>
                  <a:lnTo>
                    <a:pt x="213154" y="159448"/>
                  </a:lnTo>
                  <a:lnTo>
                    <a:pt x="193781" y="176931"/>
                  </a:lnTo>
                  <a:lnTo>
                    <a:pt x="185339" y="188144"/>
                  </a:lnTo>
                  <a:lnTo>
                    <a:pt x="179079" y="213081"/>
                  </a:lnTo>
                  <a:lnTo>
                    <a:pt x="184592" y="261629"/>
                  </a:lnTo>
                  <a:lnTo>
                    <a:pt x="199233" y="288740"/>
                  </a:lnTo>
                  <a:lnTo>
                    <a:pt x="223979" y="311591"/>
                  </a:lnTo>
                  <a:lnTo>
                    <a:pt x="273356" y="339103"/>
                  </a:lnTo>
                  <a:lnTo>
                    <a:pt x="328863" y="357015"/>
                  </a:lnTo>
                  <a:lnTo>
                    <a:pt x="35796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94808" y="1247302"/>
              <a:ext cx="180745" cy="187364"/>
            </a:xfrm>
            <a:custGeom>
              <a:avLst/>
              <a:gdLst/>
              <a:ahLst/>
              <a:cxnLst/>
              <a:rect l="0" t="0" r="0" b="0"/>
              <a:pathLst>
                <a:path w="180745" h="187364">
                  <a:moveTo>
                    <a:pt x="137730" y="5589"/>
                  </a:moveTo>
                  <a:lnTo>
                    <a:pt x="120963" y="0"/>
                  </a:lnTo>
                  <a:lnTo>
                    <a:pt x="88179" y="2113"/>
                  </a:lnTo>
                  <a:lnTo>
                    <a:pt x="65405" y="13403"/>
                  </a:lnTo>
                  <a:lnTo>
                    <a:pt x="27777" y="43657"/>
                  </a:lnTo>
                  <a:lnTo>
                    <a:pt x="5066" y="76270"/>
                  </a:lnTo>
                  <a:lnTo>
                    <a:pt x="0" y="105243"/>
                  </a:lnTo>
                  <a:lnTo>
                    <a:pt x="2818" y="134107"/>
                  </a:lnTo>
                  <a:lnTo>
                    <a:pt x="11869" y="154735"/>
                  </a:lnTo>
                  <a:lnTo>
                    <a:pt x="26810" y="168582"/>
                  </a:lnTo>
                  <a:lnTo>
                    <a:pt x="64998" y="187004"/>
                  </a:lnTo>
                  <a:lnTo>
                    <a:pt x="75204" y="187363"/>
                  </a:lnTo>
                  <a:lnTo>
                    <a:pt x="95903" y="181524"/>
                  </a:lnTo>
                  <a:lnTo>
                    <a:pt x="145177" y="152124"/>
                  </a:lnTo>
                  <a:lnTo>
                    <a:pt x="160927" y="136226"/>
                  </a:lnTo>
                  <a:lnTo>
                    <a:pt x="175726" y="113563"/>
                  </a:lnTo>
                  <a:lnTo>
                    <a:pt x="180744" y="87892"/>
                  </a:lnTo>
                  <a:lnTo>
                    <a:pt x="177905" y="62055"/>
                  </a:lnTo>
                  <a:lnTo>
                    <a:pt x="164322" y="31288"/>
                  </a:lnTo>
                  <a:lnTo>
                    <a:pt x="148259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71537" y="1094963"/>
              <a:ext cx="8402" cy="315856"/>
            </a:xfrm>
            <a:custGeom>
              <a:avLst/>
              <a:gdLst/>
              <a:ahLst/>
              <a:cxnLst/>
              <a:rect l="0" t="0" r="0" b="0"/>
              <a:pathLst>
                <a:path w="8402" h="315856">
                  <a:moveTo>
                    <a:pt x="8401" y="0"/>
                  </a:moveTo>
                  <a:lnTo>
                    <a:pt x="2811" y="16768"/>
                  </a:lnTo>
                  <a:lnTo>
                    <a:pt x="3187" y="34359"/>
                  </a:lnTo>
                  <a:lnTo>
                    <a:pt x="7371" y="91015"/>
                  </a:lnTo>
                  <a:lnTo>
                    <a:pt x="8095" y="143821"/>
                  </a:lnTo>
                  <a:lnTo>
                    <a:pt x="2721" y="196512"/>
                  </a:lnTo>
                  <a:lnTo>
                    <a:pt x="0" y="258313"/>
                  </a:lnTo>
                  <a:lnTo>
                    <a:pt x="840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74653" y="124236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3120"/>
                  </a:lnTo>
                  <a:lnTo>
                    <a:pt x="91980" y="9065"/>
                  </a:lnTo>
                  <a:lnTo>
                    <a:pt x="31513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85223" y="1116020"/>
              <a:ext cx="94757" cy="283919"/>
            </a:xfrm>
            <a:custGeom>
              <a:avLst/>
              <a:gdLst/>
              <a:ahLst/>
              <a:cxnLst/>
              <a:rect l="0" t="0" r="0" b="0"/>
              <a:pathLst>
                <a:path w="94757" h="283919">
                  <a:moveTo>
                    <a:pt x="0" y="0"/>
                  </a:moveTo>
                  <a:lnTo>
                    <a:pt x="14654" y="49552"/>
                  </a:lnTo>
                  <a:lnTo>
                    <a:pt x="19159" y="100080"/>
                  </a:lnTo>
                  <a:lnTo>
                    <a:pt x="31673" y="148327"/>
                  </a:lnTo>
                  <a:lnTo>
                    <a:pt x="39020" y="197847"/>
                  </a:lnTo>
                  <a:lnTo>
                    <a:pt x="48738" y="251341"/>
                  </a:lnTo>
                  <a:lnTo>
                    <a:pt x="52655" y="283742"/>
                  </a:lnTo>
                  <a:lnTo>
                    <a:pt x="54990" y="283918"/>
                  </a:lnTo>
                  <a:lnTo>
                    <a:pt x="60705" y="274755"/>
                  </a:lnTo>
                  <a:lnTo>
                    <a:pt x="80810" y="223773"/>
                  </a:lnTo>
                  <a:lnTo>
                    <a:pt x="9475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32621" y="1305186"/>
              <a:ext cx="178986" cy="158276"/>
            </a:xfrm>
            <a:custGeom>
              <a:avLst/>
              <a:gdLst/>
              <a:ahLst/>
              <a:cxnLst/>
              <a:rect l="0" t="0" r="0" b="0"/>
              <a:pathLst>
                <a:path w="178986" h="158276">
                  <a:moveTo>
                    <a:pt x="0" y="31933"/>
                  </a:moveTo>
                  <a:lnTo>
                    <a:pt x="11179" y="43111"/>
                  </a:lnTo>
                  <a:lnTo>
                    <a:pt x="34844" y="105150"/>
                  </a:lnTo>
                  <a:lnTo>
                    <a:pt x="35764" y="126475"/>
                  </a:lnTo>
                  <a:lnTo>
                    <a:pt x="34613" y="140632"/>
                  </a:lnTo>
                  <a:lnTo>
                    <a:pt x="35944" y="139494"/>
                  </a:lnTo>
                  <a:lnTo>
                    <a:pt x="41711" y="130041"/>
                  </a:lnTo>
                  <a:lnTo>
                    <a:pt x="60453" y="111565"/>
                  </a:lnTo>
                  <a:lnTo>
                    <a:pt x="117544" y="70442"/>
                  </a:lnTo>
                  <a:lnTo>
                    <a:pt x="138683" y="48282"/>
                  </a:lnTo>
                  <a:lnTo>
                    <a:pt x="148595" y="29840"/>
                  </a:lnTo>
                  <a:lnTo>
                    <a:pt x="149366" y="21179"/>
                  </a:lnTo>
                  <a:lnTo>
                    <a:pt x="143984" y="5317"/>
                  </a:lnTo>
                  <a:lnTo>
                    <a:pt x="138104" y="1320"/>
                  </a:lnTo>
                  <a:lnTo>
                    <a:pt x="122211" y="0"/>
                  </a:lnTo>
                  <a:lnTo>
                    <a:pt x="106569" y="6432"/>
                  </a:lnTo>
                  <a:lnTo>
                    <a:pt x="99122" y="11423"/>
                  </a:lnTo>
                  <a:lnTo>
                    <a:pt x="94157" y="19429"/>
                  </a:lnTo>
                  <a:lnTo>
                    <a:pt x="88641" y="40804"/>
                  </a:lnTo>
                  <a:lnTo>
                    <a:pt x="91125" y="79145"/>
                  </a:lnTo>
                  <a:lnTo>
                    <a:pt x="99382" y="100099"/>
                  </a:lnTo>
                  <a:lnTo>
                    <a:pt x="112020" y="117211"/>
                  </a:lnTo>
                  <a:lnTo>
                    <a:pt x="138867" y="138829"/>
                  </a:lnTo>
                  <a:lnTo>
                    <a:pt x="178985" y="158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85306" y="1284476"/>
              <a:ext cx="94757" cy="147670"/>
            </a:xfrm>
            <a:custGeom>
              <a:avLst/>
              <a:gdLst/>
              <a:ahLst/>
              <a:cxnLst/>
              <a:rect l="0" t="0" r="0" b="0"/>
              <a:pathLst>
                <a:path w="94757" h="147670">
                  <a:moveTo>
                    <a:pt x="0" y="52643"/>
                  </a:moveTo>
                  <a:lnTo>
                    <a:pt x="9065" y="111260"/>
                  </a:lnTo>
                  <a:lnTo>
                    <a:pt x="15683" y="146050"/>
                  </a:lnTo>
                  <a:lnTo>
                    <a:pt x="17474" y="147669"/>
                  </a:lnTo>
                  <a:lnTo>
                    <a:pt x="19464" y="133871"/>
                  </a:lnTo>
                  <a:lnTo>
                    <a:pt x="15633" y="83833"/>
                  </a:lnTo>
                  <a:lnTo>
                    <a:pt x="25574" y="42036"/>
                  </a:lnTo>
                  <a:lnTo>
                    <a:pt x="38272" y="24142"/>
                  </a:lnTo>
                  <a:lnTo>
                    <a:pt x="46572" y="16095"/>
                  </a:lnTo>
                  <a:lnTo>
                    <a:pt x="65152" y="71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69450" y="1337119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84887" y="1231834"/>
              <a:ext cx="156230" cy="170679"/>
            </a:xfrm>
            <a:custGeom>
              <a:avLst/>
              <a:gdLst/>
              <a:ahLst/>
              <a:cxnLst/>
              <a:rect l="0" t="0" r="0" b="0"/>
              <a:pathLst>
                <a:path w="156230" h="170679">
                  <a:moveTo>
                    <a:pt x="90014" y="10528"/>
                  </a:moveTo>
                  <a:lnTo>
                    <a:pt x="27757" y="29656"/>
                  </a:lnTo>
                  <a:lnTo>
                    <a:pt x="11261" y="40866"/>
                  </a:lnTo>
                  <a:lnTo>
                    <a:pt x="5927" y="49471"/>
                  </a:lnTo>
                  <a:lnTo>
                    <a:pt x="0" y="71510"/>
                  </a:lnTo>
                  <a:lnTo>
                    <a:pt x="2252" y="110225"/>
                  </a:lnTo>
                  <a:lnTo>
                    <a:pt x="15917" y="145743"/>
                  </a:lnTo>
                  <a:lnTo>
                    <a:pt x="31346" y="161481"/>
                  </a:lnTo>
                  <a:lnTo>
                    <a:pt x="40374" y="167315"/>
                  </a:lnTo>
                  <a:lnTo>
                    <a:pt x="62882" y="170678"/>
                  </a:lnTo>
                  <a:lnTo>
                    <a:pt x="87315" y="167104"/>
                  </a:lnTo>
                  <a:lnTo>
                    <a:pt x="119630" y="151938"/>
                  </a:lnTo>
                  <a:lnTo>
                    <a:pt x="136712" y="139277"/>
                  </a:lnTo>
                  <a:lnTo>
                    <a:pt x="153893" y="113407"/>
                  </a:lnTo>
                  <a:lnTo>
                    <a:pt x="156229" y="90567"/>
                  </a:lnTo>
                  <a:lnTo>
                    <a:pt x="148198" y="43366"/>
                  </a:lnTo>
                  <a:lnTo>
                    <a:pt x="133120" y="16488"/>
                  </a:lnTo>
                  <a:lnTo>
                    <a:pt x="120481" y="7328"/>
                  </a:lnTo>
                  <a:lnTo>
                    <a:pt x="1005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27544" y="1242732"/>
              <a:ext cx="200042" cy="147030"/>
            </a:xfrm>
            <a:custGeom>
              <a:avLst/>
              <a:gdLst/>
              <a:ahLst/>
              <a:cxnLst/>
              <a:rect l="0" t="0" r="0" b="0"/>
              <a:pathLst>
                <a:path w="200042" h="147030">
                  <a:moveTo>
                    <a:pt x="0" y="10159"/>
                  </a:moveTo>
                  <a:lnTo>
                    <a:pt x="39542" y="65818"/>
                  </a:lnTo>
                  <a:lnTo>
                    <a:pt x="71278" y="126237"/>
                  </a:lnTo>
                  <a:lnTo>
                    <a:pt x="77303" y="140128"/>
                  </a:lnTo>
                  <a:lnTo>
                    <a:pt x="77272" y="138919"/>
                  </a:lnTo>
                  <a:lnTo>
                    <a:pt x="64843" y="77178"/>
                  </a:lnTo>
                  <a:lnTo>
                    <a:pt x="63666" y="37295"/>
                  </a:lnTo>
                  <a:lnTo>
                    <a:pt x="69630" y="15980"/>
                  </a:lnTo>
                  <a:lnTo>
                    <a:pt x="74496" y="7021"/>
                  </a:lnTo>
                  <a:lnTo>
                    <a:pt x="82419" y="2218"/>
                  </a:lnTo>
                  <a:lnTo>
                    <a:pt x="103701" y="0"/>
                  </a:lnTo>
                  <a:lnTo>
                    <a:pt x="122519" y="6034"/>
                  </a:lnTo>
                  <a:lnTo>
                    <a:pt x="138681" y="17684"/>
                  </a:lnTo>
                  <a:lnTo>
                    <a:pt x="181174" y="66755"/>
                  </a:lnTo>
                  <a:lnTo>
                    <a:pt x="190876" y="85615"/>
                  </a:lnTo>
                  <a:lnTo>
                    <a:pt x="200041" y="147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6082" y="1063378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1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4" y="166208"/>
                  </a:lnTo>
                  <a:lnTo>
                    <a:pt x="15684" y="227023"/>
                  </a:lnTo>
                  <a:lnTo>
                    <a:pt x="20350" y="282637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90798" y="116866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5589"/>
                  </a:lnTo>
                  <a:lnTo>
                    <a:pt x="118836" y="10722"/>
                  </a:lnTo>
                  <a:lnTo>
                    <a:pt x="63075" y="18669"/>
                  </a:lnTo>
                  <a:lnTo>
                    <a:pt x="27268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32953" y="1000207"/>
              <a:ext cx="323578" cy="352656"/>
            </a:xfrm>
            <a:custGeom>
              <a:avLst/>
              <a:gdLst/>
              <a:ahLst/>
              <a:cxnLst/>
              <a:rect l="0" t="0" r="0" b="0"/>
              <a:pathLst>
                <a:path w="323578" h="352656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5685" y="167459"/>
                  </a:lnTo>
                  <a:lnTo>
                    <a:pt x="19465" y="225742"/>
                  </a:lnTo>
                  <a:lnTo>
                    <a:pt x="26174" y="280056"/>
                  </a:lnTo>
                  <a:lnTo>
                    <a:pt x="36583" y="325811"/>
                  </a:lnTo>
                  <a:lnTo>
                    <a:pt x="32475" y="286591"/>
                  </a:lnTo>
                  <a:lnTo>
                    <a:pt x="37438" y="253372"/>
                  </a:lnTo>
                  <a:lnTo>
                    <a:pt x="51907" y="226891"/>
                  </a:lnTo>
                  <a:lnTo>
                    <a:pt x="60341" y="221451"/>
                  </a:lnTo>
                  <a:lnTo>
                    <a:pt x="82190" y="215406"/>
                  </a:lnTo>
                  <a:lnTo>
                    <a:pt x="92228" y="216133"/>
                  </a:lnTo>
                  <a:lnTo>
                    <a:pt x="109621" y="223181"/>
                  </a:lnTo>
                  <a:lnTo>
                    <a:pt x="122030" y="240351"/>
                  </a:lnTo>
                  <a:lnTo>
                    <a:pt x="143322" y="302966"/>
                  </a:lnTo>
                  <a:lnTo>
                    <a:pt x="150656" y="330403"/>
                  </a:lnTo>
                  <a:lnTo>
                    <a:pt x="154249" y="336082"/>
                  </a:lnTo>
                  <a:lnTo>
                    <a:pt x="157816" y="336359"/>
                  </a:lnTo>
                  <a:lnTo>
                    <a:pt x="213961" y="274103"/>
                  </a:lnTo>
                  <a:lnTo>
                    <a:pt x="223359" y="266963"/>
                  </a:lnTo>
                  <a:lnTo>
                    <a:pt x="246279" y="259030"/>
                  </a:lnTo>
                  <a:lnTo>
                    <a:pt x="293533" y="248348"/>
                  </a:lnTo>
                  <a:lnTo>
                    <a:pt x="320419" y="232812"/>
                  </a:lnTo>
                  <a:lnTo>
                    <a:pt x="323577" y="226568"/>
                  </a:lnTo>
                  <a:lnTo>
                    <a:pt x="323343" y="220065"/>
                  </a:lnTo>
                  <a:lnTo>
                    <a:pt x="320847" y="213391"/>
                  </a:lnTo>
                  <a:lnTo>
                    <a:pt x="308715" y="202855"/>
                  </a:lnTo>
                  <a:lnTo>
                    <a:pt x="300566" y="198407"/>
                  </a:lnTo>
                  <a:lnTo>
                    <a:pt x="282154" y="196585"/>
                  </a:lnTo>
                  <a:lnTo>
                    <a:pt x="262272" y="200845"/>
                  </a:lnTo>
                  <a:lnTo>
                    <a:pt x="241738" y="210537"/>
                  </a:lnTo>
                  <a:lnTo>
                    <a:pt x="216035" y="234737"/>
                  </a:lnTo>
                  <a:lnTo>
                    <a:pt x="207150" y="257185"/>
                  </a:lnTo>
                  <a:lnTo>
                    <a:pt x="204780" y="269723"/>
                  </a:lnTo>
                  <a:lnTo>
                    <a:pt x="208387" y="296132"/>
                  </a:lnTo>
                  <a:lnTo>
                    <a:pt x="217789" y="321127"/>
                  </a:lnTo>
                  <a:lnTo>
                    <a:pt x="229766" y="340035"/>
                  </a:lnTo>
                  <a:lnTo>
                    <a:pt x="238575" y="346013"/>
                  </a:lnTo>
                  <a:lnTo>
                    <a:pt x="260841" y="352655"/>
                  </a:lnTo>
                  <a:lnTo>
                    <a:pt x="31585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13372" y="1162525"/>
              <a:ext cx="151333" cy="159731"/>
            </a:xfrm>
            <a:custGeom>
              <a:avLst/>
              <a:gdLst/>
              <a:ahLst/>
              <a:cxnLst/>
              <a:rect l="0" t="0" r="0" b="0"/>
              <a:pathLst>
                <a:path w="151333" h="159731">
                  <a:moveTo>
                    <a:pt x="119747" y="27195"/>
                  </a:moveTo>
                  <a:lnTo>
                    <a:pt x="114158" y="10427"/>
                  </a:lnTo>
                  <a:lnTo>
                    <a:pt x="107832" y="5488"/>
                  </a:lnTo>
                  <a:lnTo>
                    <a:pt x="88325" y="0"/>
                  </a:lnTo>
                  <a:lnTo>
                    <a:pt x="56624" y="2499"/>
                  </a:lnTo>
                  <a:lnTo>
                    <a:pt x="38659" y="10760"/>
                  </a:lnTo>
                  <a:lnTo>
                    <a:pt x="30594" y="16238"/>
                  </a:lnTo>
                  <a:lnTo>
                    <a:pt x="18512" y="31684"/>
                  </a:lnTo>
                  <a:lnTo>
                    <a:pt x="1224" y="70195"/>
                  </a:lnTo>
                  <a:lnTo>
                    <a:pt x="0" y="90760"/>
                  </a:lnTo>
                  <a:lnTo>
                    <a:pt x="4525" y="110428"/>
                  </a:lnTo>
                  <a:lnTo>
                    <a:pt x="14334" y="126968"/>
                  </a:lnTo>
                  <a:lnTo>
                    <a:pt x="44190" y="149434"/>
                  </a:lnTo>
                  <a:lnTo>
                    <a:pt x="82671" y="159730"/>
                  </a:lnTo>
                  <a:lnTo>
                    <a:pt x="133842" y="155161"/>
                  </a:lnTo>
                  <a:lnTo>
                    <a:pt x="151332" y="15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80518" y="1231834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7511" y="62258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69989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75274" y="1176120"/>
              <a:ext cx="136872" cy="115268"/>
            </a:xfrm>
            <a:custGeom>
              <a:avLst/>
              <a:gdLst/>
              <a:ahLst/>
              <a:cxnLst/>
              <a:rect l="0" t="0" r="0" b="0"/>
              <a:pathLst>
                <a:path w="136872" h="115268">
                  <a:moveTo>
                    <a:pt x="0" y="13600"/>
                  </a:moveTo>
                  <a:lnTo>
                    <a:pt x="19129" y="67475"/>
                  </a:lnTo>
                  <a:lnTo>
                    <a:pt x="49804" y="113458"/>
                  </a:lnTo>
                  <a:lnTo>
                    <a:pt x="51921" y="115267"/>
                  </a:lnTo>
                  <a:lnTo>
                    <a:pt x="31440" y="56465"/>
                  </a:lnTo>
                  <a:lnTo>
                    <a:pt x="27979" y="45686"/>
                  </a:lnTo>
                  <a:lnTo>
                    <a:pt x="28012" y="36160"/>
                  </a:lnTo>
                  <a:lnTo>
                    <a:pt x="34287" y="19337"/>
                  </a:lnTo>
                  <a:lnTo>
                    <a:pt x="47994" y="7181"/>
                  </a:lnTo>
                  <a:lnTo>
                    <a:pt x="56562" y="2302"/>
                  </a:lnTo>
                  <a:lnTo>
                    <a:pt x="75442" y="0"/>
                  </a:lnTo>
                  <a:lnTo>
                    <a:pt x="136871" y="3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22120" y="1177588"/>
              <a:ext cx="121653" cy="140754"/>
            </a:xfrm>
            <a:custGeom>
              <a:avLst/>
              <a:gdLst/>
              <a:ahLst/>
              <a:cxnLst/>
              <a:rect l="0" t="0" r="0" b="0"/>
              <a:pathLst>
                <a:path w="121653" h="140754">
                  <a:moveTo>
                    <a:pt x="100595" y="12132"/>
                  </a:moveTo>
                  <a:lnTo>
                    <a:pt x="89417" y="953"/>
                  </a:lnTo>
                  <a:lnTo>
                    <a:pt x="82614" y="0"/>
                  </a:lnTo>
                  <a:lnTo>
                    <a:pt x="65697" y="5180"/>
                  </a:lnTo>
                  <a:lnTo>
                    <a:pt x="36443" y="21250"/>
                  </a:lnTo>
                  <a:lnTo>
                    <a:pt x="11137" y="46419"/>
                  </a:lnTo>
                  <a:lnTo>
                    <a:pt x="2345" y="69095"/>
                  </a:lnTo>
                  <a:lnTo>
                    <a:pt x="0" y="81692"/>
                  </a:lnTo>
                  <a:lnTo>
                    <a:pt x="3634" y="105049"/>
                  </a:lnTo>
                  <a:lnTo>
                    <a:pt x="7878" y="116190"/>
                  </a:lnTo>
                  <a:lnTo>
                    <a:pt x="21953" y="131690"/>
                  </a:lnTo>
                  <a:lnTo>
                    <a:pt x="30620" y="137460"/>
                  </a:lnTo>
                  <a:lnTo>
                    <a:pt x="55847" y="140753"/>
                  </a:lnTo>
                  <a:lnTo>
                    <a:pt x="93576" y="139149"/>
                  </a:lnTo>
                  <a:lnTo>
                    <a:pt x="121652" y="138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49057" y="1042321"/>
              <a:ext cx="336913" cy="314344"/>
            </a:xfrm>
            <a:custGeom>
              <a:avLst/>
              <a:gdLst/>
              <a:ahLst/>
              <a:cxnLst/>
              <a:rect l="0" t="0" r="0" b="0"/>
              <a:pathLst>
                <a:path w="336913" h="314344">
                  <a:moveTo>
                    <a:pt x="0" y="0"/>
                  </a:moveTo>
                  <a:lnTo>
                    <a:pt x="0" y="60383"/>
                  </a:lnTo>
                  <a:lnTo>
                    <a:pt x="3119" y="114987"/>
                  </a:lnTo>
                  <a:lnTo>
                    <a:pt x="11452" y="165091"/>
                  </a:lnTo>
                  <a:lnTo>
                    <a:pt x="24748" y="223943"/>
                  </a:lnTo>
                  <a:lnTo>
                    <a:pt x="29367" y="231184"/>
                  </a:lnTo>
                  <a:lnTo>
                    <a:pt x="34786" y="233671"/>
                  </a:lnTo>
                  <a:lnTo>
                    <a:pt x="40738" y="232990"/>
                  </a:lnTo>
                  <a:lnTo>
                    <a:pt x="53591" y="225993"/>
                  </a:lnTo>
                  <a:lnTo>
                    <a:pt x="77100" y="212020"/>
                  </a:lnTo>
                  <a:lnTo>
                    <a:pt x="129129" y="193213"/>
                  </a:lnTo>
                  <a:lnTo>
                    <a:pt x="185211" y="179022"/>
                  </a:lnTo>
                  <a:lnTo>
                    <a:pt x="207488" y="170812"/>
                  </a:lnTo>
                  <a:lnTo>
                    <a:pt x="233184" y="151866"/>
                  </a:lnTo>
                  <a:lnTo>
                    <a:pt x="248306" y="134177"/>
                  </a:lnTo>
                  <a:lnTo>
                    <a:pt x="250935" y="125716"/>
                  </a:lnTo>
                  <a:lnTo>
                    <a:pt x="250348" y="117736"/>
                  </a:lnTo>
                  <a:lnTo>
                    <a:pt x="247617" y="110076"/>
                  </a:lnTo>
                  <a:lnTo>
                    <a:pt x="235224" y="95326"/>
                  </a:lnTo>
                  <a:lnTo>
                    <a:pt x="208516" y="76988"/>
                  </a:lnTo>
                  <a:lnTo>
                    <a:pt x="198672" y="72382"/>
                  </a:lnTo>
                  <a:lnTo>
                    <a:pt x="175256" y="70384"/>
                  </a:lnTo>
                  <a:lnTo>
                    <a:pt x="127685" y="78634"/>
                  </a:lnTo>
                  <a:lnTo>
                    <a:pt x="85663" y="99934"/>
                  </a:lnTo>
                  <a:lnTo>
                    <a:pt x="68878" y="113045"/>
                  </a:lnTo>
                  <a:lnTo>
                    <a:pt x="51864" y="139170"/>
                  </a:lnTo>
                  <a:lnTo>
                    <a:pt x="45003" y="174726"/>
                  </a:lnTo>
                  <a:lnTo>
                    <a:pt x="48559" y="209308"/>
                  </a:lnTo>
                  <a:lnTo>
                    <a:pt x="57067" y="227946"/>
                  </a:lnTo>
                  <a:lnTo>
                    <a:pt x="81592" y="258976"/>
                  </a:lnTo>
                  <a:lnTo>
                    <a:pt x="117373" y="286465"/>
                  </a:lnTo>
                  <a:lnTo>
                    <a:pt x="174250" y="308201"/>
                  </a:lnTo>
                  <a:lnTo>
                    <a:pt x="228568" y="314343"/>
                  </a:lnTo>
                  <a:lnTo>
                    <a:pt x="281239" y="312437"/>
                  </a:lnTo>
                  <a:lnTo>
                    <a:pt x="33691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Oval 80"/>
          <p:cNvSpPr/>
          <p:nvPr/>
        </p:nvSpPr>
        <p:spPr>
          <a:xfrm>
            <a:off x="3358133" y="1757807"/>
            <a:ext cx="2759457" cy="275945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4703109" y="2966026"/>
            <a:ext cx="108664" cy="103602"/>
          </a:xfrm>
          <a:custGeom>
            <a:avLst/>
            <a:gdLst/>
            <a:ahLst/>
            <a:cxnLst/>
            <a:rect l="0" t="0" r="0" b="0"/>
            <a:pathLst>
              <a:path w="108664" h="103602">
                <a:moveTo>
                  <a:pt x="24186" y="55652"/>
                </a:moveTo>
                <a:lnTo>
                  <a:pt x="29775" y="72420"/>
                </a:lnTo>
                <a:lnTo>
                  <a:pt x="34931" y="76189"/>
                </a:lnTo>
                <a:lnTo>
                  <a:pt x="41878" y="77532"/>
                </a:lnTo>
                <a:lnTo>
                  <a:pt x="50019" y="77258"/>
                </a:lnTo>
                <a:lnTo>
                  <a:pt x="55446" y="72396"/>
                </a:lnTo>
                <a:lnTo>
                  <a:pt x="61476" y="54515"/>
                </a:lnTo>
                <a:lnTo>
                  <a:pt x="58405" y="47875"/>
                </a:lnTo>
                <a:lnTo>
                  <a:pt x="51678" y="43449"/>
                </a:lnTo>
                <a:lnTo>
                  <a:pt x="42514" y="40498"/>
                </a:lnTo>
                <a:lnTo>
                  <a:pt x="36405" y="43210"/>
                </a:lnTo>
                <a:lnTo>
                  <a:pt x="32332" y="49697"/>
                </a:lnTo>
                <a:lnTo>
                  <a:pt x="29616" y="58701"/>
                </a:lnTo>
                <a:lnTo>
                  <a:pt x="30146" y="67043"/>
                </a:lnTo>
                <a:lnTo>
                  <a:pt x="36974" y="82552"/>
                </a:lnTo>
                <a:lnTo>
                  <a:pt x="44409" y="86454"/>
                </a:lnTo>
                <a:lnTo>
                  <a:pt x="65149" y="87669"/>
                </a:lnTo>
                <a:lnTo>
                  <a:pt x="71382" y="82846"/>
                </a:lnTo>
                <a:lnTo>
                  <a:pt x="74367" y="74951"/>
                </a:lnTo>
                <a:lnTo>
                  <a:pt x="75188" y="65009"/>
                </a:lnTo>
                <a:lnTo>
                  <a:pt x="69860" y="47722"/>
                </a:lnTo>
                <a:lnTo>
                  <a:pt x="65164" y="39837"/>
                </a:lnTo>
                <a:lnTo>
                  <a:pt x="58523" y="35750"/>
                </a:lnTo>
                <a:lnTo>
                  <a:pt x="41787" y="34329"/>
                </a:lnTo>
                <a:lnTo>
                  <a:pt x="25769" y="40716"/>
                </a:lnTo>
                <a:lnTo>
                  <a:pt x="18223" y="45695"/>
                </a:lnTo>
                <a:lnTo>
                  <a:pt x="14361" y="52524"/>
                </a:lnTo>
                <a:lnTo>
                  <a:pt x="13191" y="69470"/>
                </a:lnTo>
                <a:lnTo>
                  <a:pt x="19689" y="85580"/>
                </a:lnTo>
                <a:lnTo>
                  <a:pt x="24698" y="93152"/>
                </a:lnTo>
                <a:lnTo>
                  <a:pt x="31546" y="97030"/>
                </a:lnTo>
                <a:lnTo>
                  <a:pt x="48514" y="98219"/>
                </a:lnTo>
                <a:lnTo>
                  <a:pt x="77798" y="92311"/>
                </a:lnTo>
                <a:lnTo>
                  <a:pt x="103112" y="77563"/>
                </a:lnTo>
                <a:lnTo>
                  <a:pt x="107219" y="69089"/>
                </a:lnTo>
                <a:lnTo>
                  <a:pt x="108663" y="47196"/>
                </a:lnTo>
                <a:lnTo>
                  <a:pt x="102286" y="28108"/>
                </a:lnTo>
                <a:lnTo>
                  <a:pt x="97309" y="19742"/>
                </a:lnTo>
                <a:lnTo>
                  <a:pt x="82422" y="7327"/>
                </a:lnTo>
                <a:lnTo>
                  <a:pt x="73538" y="2379"/>
                </a:lnTo>
                <a:lnTo>
                  <a:pt x="54309" y="0"/>
                </a:lnTo>
                <a:lnTo>
                  <a:pt x="35235" y="4012"/>
                </a:lnTo>
                <a:lnTo>
                  <a:pt x="18958" y="13594"/>
                </a:lnTo>
                <a:lnTo>
                  <a:pt x="7045" y="28771"/>
                </a:lnTo>
                <a:lnTo>
                  <a:pt x="2230" y="37731"/>
                </a:lnTo>
                <a:lnTo>
                  <a:pt x="0" y="57046"/>
                </a:lnTo>
                <a:lnTo>
                  <a:pt x="4078" y="76159"/>
                </a:lnTo>
                <a:lnTo>
                  <a:pt x="13689" y="92453"/>
                </a:lnTo>
                <a:lnTo>
                  <a:pt x="21868" y="97733"/>
                </a:lnTo>
                <a:lnTo>
                  <a:pt x="43433" y="103601"/>
                </a:lnTo>
                <a:lnTo>
                  <a:pt x="76292" y="101315"/>
                </a:lnTo>
                <a:lnTo>
                  <a:pt x="94528" y="93105"/>
                </a:lnTo>
                <a:lnTo>
                  <a:pt x="102666" y="87640"/>
                </a:lnTo>
                <a:lnTo>
                  <a:pt x="106922" y="80487"/>
                </a:lnTo>
                <a:lnTo>
                  <a:pt x="108531" y="63180"/>
                </a:lnTo>
                <a:lnTo>
                  <a:pt x="97885" y="240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4542721" y="2358383"/>
            <a:ext cx="1332181" cy="652768"/>
            <a:chOff x="4542721" y="2358383"/>
            <a:chExt cx="1332181" cy="652768"/>
          </a:xfrm>
        </p:grpSpPr>
        <p:sp>
          <p:nvSpPr>
            <p:cNvPr id="83" name="Freeform 82"/>
            <p:cNvSpPr/>
            <p:nvPr/>
          </p:nvSpPr>
          <p:spPr>
            <a:xfrm>
              <a:off x="4800994" y="2358383"/>
              <a:ext cx="1073908" cy="652768"/>
            </a:xfrm>
            <a:custGeom>
              <a:avLst/>
              <a:gdLst/>
              <a:ahLst/>
              <a:cxnLst/>
              <a:rect l="0" t="0" r="0" b="0"/>
              <a:pathLst>
                <a:path w="1073908" h="652768">
                  <a:moveTo>
                    <a:pt x="0" y="652767"/>
                  </a:moveTo>
                  <a:lnTo>
                    <a:pt x="57566" y="597541"/>
                  </a:lnTo>
                  <a:lnTo>
                    <a:pt x="116246" y="565202"/>
                  </a:lnTo>
                  <a:lnTo>
                    <a:pt x="154894" y="545090"/>
                  </a:lnTo>
                  <a:lnTo>
                    <a:pt x="181205" y="528836"/>
                  </a:lnTo>
                  <a:lnTo>
                    <a:pt x="239231" y="502460"/>
                  </a:lnTo>
                  <a:lnTo>
                    <a:pt x="265466" y="486569"/>
                  </a:lnTo>
                  <a:lnTo>
                    <a:pt x="292347" y="471332"/>
                  </a:lnTo>
                  <a:lnTo>
                    <a:pt x="348150" y="431453"/>
                  </a:lnTo>
                  <a:lnTo>
                    <a:pt x="410674" y="397869"/>
                  </a:lnTo>
                  <a:lnTo>
                    <a:pt x="470669" y="366108"/>
                  </a:lnTo>
                  <a:lnTo>
                    <a:pt x="497037" y="349852"/>
                  </a:lnTo>
                  <a:lnTo>
                    <a:pt x="558204" y="318262"/>
                  </a:lnTo>
                  <a:lnTo>
                    <a:pt x="586534" y="302920"/>
                  </a:lnTo>
                  <a:lnTo>
                    <a:pt x="612866" y="286676"/>
                  </a:lnTo>
                  <a:lnTo>
                    <a:pt x="639775" y="271334"/>
                  </a:lnTo>
                  <a:lnTo>
                    <a:pt x="665685" y="255090"/>
                  </a:lnTo>
                  <a:lnTo>
                    <a:pt x="692470" y="239749"/>
                  </a:lnTo>
                  <a:lnTo>
                    <a:pt x="718343" y="223505"/>
                  </a:lnTo>
                  <a:lnTo>
                    <a:pt x="745117" y="208163"/>
                  </a:lnTo>
                  <a:lnTo>
                    <a:pt x="800879" y="171364"/>
                  </a:lnTo>
                  <a:lnTo>
                    <a:pt x="828844" y="155670"/>
                  </a:lnTo>
                  <a:lnTo>
                    <a:pt x="876730" y="118735"/>
                  </a:lnTo>
                  <a:lnTo>
                    <a:pt x="903180" y="103031"/>
                  </a:lnTo>
                  <a:lnTo>
                    <a:pt x="958819" y="66093"/>
                  </a:lnTo>
                  <a:lnTo>
                    <a:pt x="1021328" y="34037"/>
                  </a:lnTo>
                  <a:lnTo>
                    <a:pt x="1052213" y="18032"/>
                  </a:lnTo>
                  <a:lnTo>
                    <a:pt x="10739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42721" y="2662204"/>
              <a:ext cx="195103" cy="275247"/>
            </a:xfrm>
            <a:custGeom>
              <a:avLst/>
              <a:gdLst/>
              <a:ahLst/>
              <a:cxnLst/>
              <a:rect l="0" t="0" r="0" b="0"/>
              <a:pathLst>
                <a:path w="195103" h="275247">
                  <a:moveTo>
                    <a:pt x="5590" y="275246"/>
                  </a:moveTo>
                  <a:lnTo>
                    <a:pt x="0" y="258479"/>
                  </a:lnTo>
                  <a:lnTo>
                    <a:pt x="376" y="240888"/>
                  </a:lnTo>
                  <a:lnTo>
                    <a:pt x="4903" y="182248"/>
                  </a:lnTo>
                  <a:lnTo>
                    <a:pt x="5454" y="124382"/>
                  </a:lnTo>
                  <a:lnTo>
                    <a:pt x="5549" y="74178"/>
                  </a:lnTo>
                  <a:lnTo>
                    <a:pt x="5578" y="25378"/>
                  </a:lnTo>
                  <a:lnTo>
                    <a:pt x="5581" y="10401"/>
                  </a:lnTo>
                  <a:lnTo>
                    <a:pt x="9094" y="2757"/>
                  </a:lnTo>
                  <a:lnTo>
                    <a:pt x="14945" y="0"/>
                  </a:lnTo>
                  <a:lnTo>
                    <a:pt x="22355" y="502"/>
                  </a:lnTo>
                  <a:lnTo>
                    <a:pt x="36827" y="7298"/>
                  </a:lnTo>
                  <a:lnTo>
                    <a:pt x="72224" y="38533"/>
                  </a:lnTo>
                  <a:lnTo>
                    <a:pt x="121400" y="95656"/>
                  </a:lnTo>
                  <a:lnTo>
                    <a:pt x="176385" y="152390"/>
                  </a:lnTo>
                  <a:lnTo>
                    <a:pt x="195102" y="180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79896" y="282163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5919074" y="2071928"/>
            <a:ext cx="200383" cy="248094"/>
          </a:xfrm>
          <a:custGeom>
            <a:avLst/>
            <a:gdLst/>
            <a:ahLst/>
            <a:cxnLst/>
            <a:rect l="0" t="0" r="0" b="0"/>
            <a:pathLst>
              <a:path w="200383" h="248094">
                <a:moveTo>
                  <a:pt x="18998" y="96942"/>
                </a:moveTo>
                <a:lnTo>
                  <a:pt x="13410" y="113710"/>
                </a:lnTo>
                <a:lnTo>
                  <a:pt x="16904" y="131301"/>
                </a:lnTo>
                <a:lnTo>
                  <a:pt x="35100" y="182705"/>
                </a:lnTo>
                <a:lnTo>
                  <a:pt x="37417" y="213080"/>
                </a:lnTo>
                <a:lnTo>
                  <a:pt x="35957" y="212972"/>
                </a:lnTo>
                <a:lnTo>
                  <a:pt x="33813" y="209390"/>
                </a:lnTo>
                <a:lnTo>
                  <a:pt x="18639" y="152145"/>
                </a:lnTo>
                <a:lnTo>
                  <a:pt x="2573" y="88874"/>
                </a:lnTo>
                <a:lnTo>
                  <a:pt x="0" y="61381"/>
                </a:lnTo>
                <a:lnTo>
                  <a:pt x="5096" y="36683"/>
                </a:lnTo>
                <a:lnTo>
                  <a:pt x="9730" y="25184"/>
                </a:lnTo>
                <a:lnTo>
                  <a:pt x="24238" y="9288"/>
                </a:lnTo>
                <a:lnTo>
                  <a:pt x="33020" y="3411"/>
                </a:lnTo>
                <a:lnTo>
                  <a:pt x="52136" y="0"/>
                </a:lnTo>
                <a:lnTo>
                  <a:pt x="93004" y="7343"/>
                </a:lnTo>
                <a:lnTo>
                  <a:pt x="101091" y="12643"/>
                </a:lnTo>
                <a:lnTo>
                  <a:pt x="113196" y="27890"/>
                </a:lnTo>
                <a:lnTo>
                  <a:pt x="114552" y="36870"/>
                </a:lnTo>
                <a:lnTo>
                  <a:pt x="109820" y="56205"/>
                </a:lnTo>
                <a:lnTo>
                  <a:pt x="87718" y="88809"/>
                </a:lnTo>
                <a:lnTo>
                  <a:pt x="51625" y="127260"/>
                </a:lnTo>
                <a:lnTo>
                  <a:pt x="55336" y="123675"/>
                </a:lnTo>
                <a:lnTo>
                  <a:pt x="76168" y="114092"/>
                </a:lnTo>
                <a:lnTo>
                  <a:pt x="110157" y="109432"/>
                </a:lnTo>
                <a:lnTo>
                  <a:pt x="144274" y="113641"/>
                </a:lnTo>
                <a:lnTo>
                  <a:pt x="176610" y="127886"/>
                </a:lnTo>
                <a:lnTo>
                  <a:pt x="191603" y="143450"/>
                </a:lnTo>
                <a:lnTo>
                  <a:pt x="197239" y="152514"/>
                </a:lnTo>
                <a:lnTo>
                  <a:pt x="200382" y="171944"/>
                </a:lnTo>
                <a:lnTo>
                  <a:pt x="196709" y="192277"/>
                </a:lnTo>
                <a:lnTo>
                  <a:pt x="187278" y="213013"/>
                </a:lnTo>
                <a:lnTo>
                  <a:pt x="172168" y="227688"/>
                </a:lnTo>
                <a:lnTo>
                  <a:pt x="133872" y="246641"/>
                </a:lnTo>
                <a:lnTo>
                  <a:pt x="113337" y="248093"/>
                </a:lnTo>
                <a:lnTo>
                  <a:pt x="61112" y="2443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273740" y="2390007"/>
            <a:ext cx="2919315" cy="421102"/>
            <a:chOff x="273740" y="2390007"/>
            <a:chExt cx="2919315" cy="421102"/>
          </a:xfrm>
        </p:grpSpPr>
        <p:sp>
          <p:nvSpPr>
            <p:cNvPr id="88" name="Freeform 87"/>
            <p:cNvSpPr/>
            <p:nvPr/>
          </p:nvSpPr>
          <p:spPr>
            <a:xfrm>
              <a:off x="273740" y="2390007"/>
              <a:ext cx="621183" cy="20575"/>
            </a:xfrm>
            <a:custGeom>
              <a:avLst/>
              <a:gdLst/>
              <a:ahLst/>
              <a:cxnLst/>
              <a:rect l="0" t="0" r="0" b="0"/>
              <a:pathLst>
                <a:path w="621183" h="20575">
                  <a:moveTo>
                    <a:pt x="0" y="10490"/>
                  </a:moveTo>
                  <a:lnTo>
                    <a:pt x="27557" y="3254"/>
                  </a:lnTo>
                  <a:lnTo>
                    <a:pt x="86899" y="612"/>
                  </a:lnTo>
                  <a:lnTo>
                    <a:pt x="149357" y="90"/>
                  </a:lnTo>
                  <a:lnTo>
                    <a:pt x="198152" y="0"/>
                  </a:lnTo>
                  <a:lnTo>
                    <a:pt x="260977" y="7205"/>
                  </a:lnTo>
                  <a:lnTo>
                    <a:pt x="315973" y="9516"/>
                  </a:lnTo>
                  <a:lnTo>
                    <a:pt x="374543" y="13417"/>
                  </a:lnTo>
                  <a:lnTo>
                    <a:pt x="437022" y="19517"/>
                  </a:lnTo>
                  <a:lnTo>
                    <a:pt x="490837" y="20574"/>
                  </a:lnTo>
                  <a:lnTo>
                    <a:pt x="554187" y="19761"/>
                  </a:lnTo>
                  <a:lnTo>
                    <a:pt x="606215" y="12668"/>
                  </a:lnTo>
                  <a:lnTo>
                    <a:pt x="621182" y="1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0082" y="2525602"/>
              <a:ext cx="200043" cy="285507"/>
            </a:xfrm>
            <a:custGeom>
              <a:avLst/>
              <a:gdLst/>
              <a:ahLst/>
              <a:cxnLst/>
              <a:rect l="0" t="0" r="0" b="0"/>
              <a:pathLst>
                <a:path w="200043" h="285507">
                  <a:moveTo>
                    <a:pt x="0" y="285506"/>
                  </a:moveTo>
                  <a:lnTo>
                    <a:pt x="16789" y="230462"/>
                  </a:lnTo>
                  <a:lnTo>
                    <a:pt x="23334" y="179054"/>
                  </a:lnTo>
                  <a:lnTo>
                    <a:pt x="38905" y="117113"/>
                  </a:lnTo>
                  <a:lnTo>
                    <a:pt x="49583" y="60608"/>
                  </a:lnTo>
                  <a:lnTo>
                    <a:pt x="57628" y="4646"/>
                  </a:lnTo>
                  <a:lnTo>
                    <a:pt x="62985" y="0"/>
                  </a:lnTo>
                  <a:lnTo>
                    <a:pt x="70066" y="412"/>
                  </a:lnTo>
                  <a:lnTo>
                    <a:pt x="78296" y="4197"/>
                  </a:lnTo>
                  <a:lnTo>
                    <a:pt x="101058" y="26291"/>
                  </a:lnTo>
                  <a:lnTo>
                    <a:pt x="128443" y="78582"/>
                  </a:lnTo>
                  <a:lnTo>
                    <a:pt x="153309" y="138371"/>
                  </a:lnTo>
                  <a:lnTo>
                    <a:pt x="168237" y="191495"/>
                  </a:lnTo>
                  <a:lnTo>
                    <a:pt x="182040" y="229965"/>
                  </a:lnTo>
                  <a:lnTo>
                    <a:pt x="200042" y="274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2725" y="272688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6720" y="2519484"/>
              <a:ext cx="220155" cy="269511"/>
            </a:xfrm>
            <a:custGeom>
              <a:avLst/>
              <a:gdLst/>
              <a:ahLst/>
              <a:cxnLst/>
              <a:rect l="0" t="0" r="0" b="0"/>
              <a:pathLst>
                <a:path w="220155" h="269511">
                  <a:moveTo>
                    <a:pt x="7103" y="91583"/>
                  </a:moveTo>
                  <a:lnTo>
                    <a:pt x="7103" y="145727"/>
                  </a:lnTo>
                  <a:lnTo>
                    <a:pt x="12693" y="195085"/>
                  </a:lnTo>
                  <a:lnTo>
                    <a:pt x="25315" y="252395"/>
                  </a:lnTo>
                  <a:lnTo>
                    <a:pt x="26896" y="269510"/>
                  </a:lnTo>
                  <a:lnTo>
                    <a:pt x="27598" y="261519"/>
                  </a:lnTo>
                  <a:lnTo>
                    <a:pt x="16634" y="210494"/>
                  </a:lnTo>
                  <a:lnTo>
                    <a:pt x="8986" y="151856"/>
                  </a:lnTo>
                  <a:lnTo>
                    <a:pt x="240" y="101279"/>
                  </a:lnTo>
                  <a:lnTo>
                    <a:pt x="0" y="56501"/>
                  </a:lnTo>
                  <a:lnTo>
                    <a:pt x="8236" y="31538"/>
                  </a:lnTo>
                  <a:lnTo>
                    <a:pt x="22814" y="11864"/>
                  </a:lnTo>
                  <a:lnTo>
                    <a:pt x="31615" y="3342"/>
                  </a:lnTo>
                  <a:lnTo>
                    <a:pt x="42162" y="0"/>
                  </a:lnTo>
                  <a:lnTo>
                    <a:pt x="66359" y="2526"/>
                  </a:lnTo>
                  <a:lnTo>
                    <a:pt x="100700" y="17103"/>
                  </a:lnTo>
                  <a:lnTo>
                    <a:pt x="127512" y="41829"/>
                  </a:lnTo>
                  <a:lnTo>
                    <a:pt x="130660" y="51394"/>
                  </a:lnTo>
                  <a:lnTo>
                    <a:pt x="127918" y="71382"/>
                  </a:lnTo>
                  <a:lnTo>
                    <a:pt x="115781" y="88844"/>
                  </a:lnTo>
                  <a:lnTo>
                    <a:pt x="79393" y="119118"/>
                  </a:lnTo>
                  <a:lnTo>
                    <a:pt x="48800" y="134966"/>
                  </a:lnTo>
                  <a:lnTo>
                    <a:pt x="44260" y="135713"/>
                  </a:lnTo>
                  <a:lnTo>
                    <a:pt x="43572" y="133871"/>
                  </a:lnTo>
                  <a:lnTo>
                    <a:pt x="45454" y="130304"/>
                  </a:lnTo>
                  <a:lnTo>
                    <a:pt x="60023" y="126340"/>
                  </a:lnTo>
                  <a:lnTo>
                    <a:pt x="107504" y="123795"/>
                  </a:lnTo>
                  <a:lnTo>
                    <a:pt x="128155" y="129686"/>
                  </a:lnTo>
                  <a:lnTo>
                    <a:pt x="186548" y="157521"/>
                  </a:lnTo>
                  <a:lnTo>
                    <a:pt x="205010" y="171192"/>
                  </a:lnTo>
                  <a:lnTo>
                    <a:pt x="217114" y="188966"/>
                  </a:lnTo>
                  <a:lnTo>
                    <a:pt x="220154" y="208564"/>
                  </a:lnTo>
                  <a:lnTo>
                    <a:pt x="219327" y="218703"/>
                  </a:lnTo>
                  <a:lnTo>
                    <a:pt x="212169" y="236208"/>
                  </a:lnTo>
                  <a:lnTo>
                    <a:pt x="206985" y="244152"/>
                  </a:lnTo>
                  <a:lnTo>
                    <a:pt x="191866" y="256097"/>
                  </a:lnTo>
                  <a:lnTo>
                    <a:pt x="182921" y="260921"/>
                  </a:lnTo>
                  <a:lnTo>
                    <a:pt x="126537" y="268662"/>
                  </a:lnTo>
                  <a:lnTo>
                    <a:pt x="68433" y="267072"/>
                  </a:lnTo>
                  <a:lnTo>
                    <a:pt x="38689" y="260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26590" y="262159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62093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26590" y="2516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45132" y="2568953"/>
              <a:ext cx="122003" cy="168457"/>
            </a:xfrm>
            <a:custGeom>
              <a:avLst/>
              <a:gdLst/>
              <a:ahLst/>
              <a:cxnLst/>
              <a:rect l="0" t="0" r="0" b="0"/>
              <a:pathLst>
                <a:path w="122003" h="168457">
                  <a:moveTo>
                    <a:pt x="102557" y="0"/>
                  </a:moveTo>
                  <a:lnTo>
                    <a:pt x="59865" y="3120"/>
                  </a:lnTo>
                  <a:lnTo>
                    <a:pt x="40299" y="9575"/>
                  </a:lnTo>
                  <a:lnTo>
                    <a:pt x="1364" y="39403"/>
                  </a:lnTo>
                  <a:lnTo>
                    <a:pt x="0" y="44986"/>
                  </a:lnTo>
                  <a:lnTo>
                    <a:pt x="2600" y="49878"/>
                  </a:lnTo>
                  <a:lnTo>
                    <a:pt x="7843" y="54309"/>
                  </a:lnTo>
                  <a:lnTo>
                    <a:pt x="70436" y="77047"/>
                  </a:lnTo>
                  <a:lnTo>
                    <a:pt x="96809" y="93279"/>
                  </a:lnTo>
                  <a:lnTo>
                    <a:pt x="119441" y="112906"/>
                  </a:lnTo>
                  <a:lnTo>
                    <a:pt x="122002" y="120894"/>
                  </a:lnTo>
                  <a:lnTo>
                    <a:pt x="118608" y="139128"/>
                  </a:lnTo>
                  <a:lnTo>
                    <a:pt x="112088" y="146565"/>
                  </a:lnTo>
                  <a:lnTo>
                    <a:pt x="92365" y="157947"/>
                  </a:lnTo>
                  <a:lnTo>
                    <a:pt x="37336" y="167072"/>
                  </a:lnTo>
                  <a:lnTo>
                    <a:pt x="183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38906" y="2588189"/>
              <a:ext cx="203623" cy="141147"/>
            </a:xfrm>
            <a:custGeom>
              <a:avLst/>
              <a:gdLst/>
              <a:ahLst/>
              <a:cxnLst/>
              <a:rect l="0" t="0" r="0" b="0"/>
              <a:pathLst>
                <a:path w="203623" h="141147">
                  <a:moveTo>
                    <a:pt x="129923" y="86049"/>
                  </a:moveTo>
                  <a:lnTo>
                    <a:pt x="110794" y="33344"/>
                  </a:lnTo>
                  <a:lnTo>
                    <a:pt x="99584" y="17391"/>
                  </a:lnTo>
                  <a:lnTo>
                    <a:pt x="83684" y="5621"/>
                  </a:lnTo>
                  <a:lnTo>
                    <a:pt x="74530" y="845"/>
                  </a:lnTo>
                  <a:lnTo>
                    <a:pt x="63748" y="0"/>
                  </a:lnTo>
                  <a:lnTo>
                    <a:pt x="39290" y="5301"/>
                  </a:lnTo>
                  <a:lnTo>
                    <a:pt x="29727" y="11160"/>
                  </a:lnTo>
                  <a:lnTo>
                    <a:pt x="15981" y="27029"/>
                  </a:lnTo>
                  <a:lnTo>
                    <a:pt x="1665" y="55693"/>
                  </a:lnTo>
                  <a:lnTo>
                    <a:pt x="0" y="76067"/>
                  </a:lnTo>
                  <a:lnTo>
                    <a:pt x="8463" y="117742"/>
                  </a:lnTo>
                  <a:lnTo>
                    <a:pt x="13854" y="125895"/>
                  </a:lnTo>
                  <a:lnTo>
                    <a:pt x="29204" y="138074"/>
                  </a:lnTo>
                  <a:lnTo>
                    <a:pt x="47724" y="141146"/>
                  </a:lnTo>
                  <a:lnTo>
                    <a:pt x="57576" y="140328"/>
                  </a:lnTo>
                  <a:lnTo>
                    <a:pt x="74762" y="133180"/>
                  </a:lnTo>
                  <a:lnTo>
                    <a:pt x="104859" y="109527"/>
                  </a:lnTo>
                  <a:lnTo>
                    <a:pt x="120676" y="78057"/>
                  </a:lnTo>
                  <a:lnTo>
                    <a:pt x="124928" y="74872"/>
                  </a:lnTo>
                  <a:lnTo>
                    <a:pt x="128933" y="77428"/>
                  </a:lnTo>
                  <a:lnTo>
                    <a:pt x="149354" y="103973"/>
                  </a:lnTo>
                  <a:lnTo>
                    <a:pt x="174674" y="119176"/>
                  </a:lnTo>
                  <a:lnTo>
                    <a:pt x="203622" y="128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60388" y="2547896"/>
              <a:ext cx="108524" cy="143750"/>
            </a:xfrm>
            <a:custGeom>
              <a:avLst/>
              <a:gdLst/>
              <a:ahLst/>
              <a:cxnLst/>
              <a:rect l="0" t="0" r="0" b="0"/>
              <a:pathLst>
                <a:path w="108524" h="143750">
                  <a:moveTo>
                    <a:pt x="3238" y="63171"/>
                  </a:moveTo>
                  <a:lnTo>
                    <a:pt x="17811" y="105863"/>
                  </a:lnTo>
                  <a:lnTo>
                    <a:pt x="42642" y="141924"/>
                  </a:lnTo>
                  <a:lnTo>
                    <a:pt x="44715" y="143749"/>
                  </a:lnTo>
                  <a:lnTo>
                    <a:pt x="11628" y="83264"/>
                  </a:lnTo>
                  <a:lnTo>
                    <a:pt x="135" y="52357"/>
                  </a:lnTo>
                  <a:lnTo>
                    <a:pt x="0" y="43093"/>
                  </a:lnTo>
                  <a:lnTo>
                    <a:pt x="6088" y="26562"/>
                  </a:lnTo>
                  <a:lnTo>
                    <a:pt x="19713" y="14535"/>
                  </a:lnTo>
                  <a:lnTo>
                    <a:pt x="38636" y="6460"/>
                  </a:lnTo>
                  <a:lnTo>
                    <a:pt x="82674" y="1276"/>
                  </a:lnTo>
                  <a:lnTo>
                    <a:pt x="1085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16497" y="2586847"/>
              <a:ext cx="173514" cy="118977"/>
            </a:xfrm>
            <a:custGeom>
              <a:avLst/>
              <a:gdLst/>
              <a:ahLst/>
              <a:cxnLst/>
              <a:rect l="0" t="0" r="0" b="0"/>
              <a:pathLst>
                <a:path w="173514" h="118977">
                  <a:moveTo>
                    <a:pt x="99813" y="87391"/>
                  </a:moveTo>
                  <a:lnTo>
                    <a:pt x="105403" y="70623"/>
                  </a:lnTo>
                  <a:lnTo>
                    <a:pt x="105027" y="53032"/>
                  </a:lnTo>
                  <a:lnTo>
                    <a:pt x="99791" y="34686"/>
                  </a:lnTo>
                  <a:lnTo>
                    <a:pt x="89665" y="18733"/>
                  </a:lnTo>
                  <a:lnTo>
                    <a:pt x="74246" y="6963"/>
                  </a:lnTo>
                  <a:lnTo>
                    <a:pt x="65221" y="2187"/>
                  </a:lnTo>
                  <a:lnTo>
                    <a:pt x="45834" y="0"/>
                  </a:lnTo>
                  <a:lnTo>
                    <a:pt x="35751" y="1054"/>
                  </a:lnTo>
                  <a:lnTo>
                    <a:pt x="18309" y="11584"/>
                  </a:lnTo>
                  <a:lnTo>
                    <a:pt x="10382" y="19306"/>
                  </a:lnTo>
                  <a:lnTo>
                    <a:pt x="1575" y="43483"/>
                  </a:lnTo>
                  <a:lnTo>
                    <a:pt x="0" y="70216"/>
                  </a:lnTo>
                  <a:lnTo>
                    <a:pt x="7099" y="89896"/>
                  </a:lnTo>
                  <a:lnTo>
                    <a:pt x="21172" y="103322"/>
                  </a:lnTo>
                  <a:lnTo>
                    <a:pt x="29838" y="108540"/>
                  </a:lnTo>
                  <a:lnTo>
                    <a:pt x="48826" y="111219"/>
                  </a:lnTo>
                  <a:lnTo>
                    <a:pt x="58803" y="110295"/>
                  </a:lnTo>
                  <a:lnTo>
                    <a:pt x="76127" y="103030"/>
                  </a:lnTo>
                  <a:lnTo>
                    <a:pt x="84023" y="97817"/>
                  </a:lnTo>
                  <a:lnTo>
                    <a:pt x="95915" y="82666"/>
                  </a:lnTo>
                  <a:lnTo>
                    <a:pt x="100724" y="73713"/>
                  </a:lnTo>
                  <a:lnTo>
                    <a:pt x="105100" y="71253"/>
                  </a:lnTo>
                  <a:lnTo>
                    <a:pt x="109187" y="73123"/>
                  </a:lnTo>
                  <a:lnTo>
                    <a:pt x="129741" y="95751"/>
                  </a:lnTo>
                  <a:lnTo>
                    <a:pt x="173513" y="118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08058" y="2398650"/>
              <a:ext cx="118823" cy="317892"/>
            </a:xfrm>
            <a:custGeom>
              <a:avLst/>
              <a:gdLst/>
              <a:ahLst/>
              <a:cxnLst/>
              <a:rect l="0" t="0" r="0" b="0"/>
              <a:pathLst>
                <a:path w="118823" h="317892">
                  <a:moveTo>
                    <a:pt x="97765" y="244003"/>
                  </a:moveTo>
                  <a:lnTo>
                    <a:pt x="97765" y="221646"/>
                  </a:lnTo>
                  <a:lnTo>
                    <a:pt x="94256" y="212720"/>
                  </a:lnTo>
                  <a:lnTo>
                    <a:pt x="80998" y="196564"/>
                  </a:lnTo>
                  <a:lnTo>
                    <a:pt x="72549" y="192490"/>
                  </a:lnTo>
                  <a:lnTo>
                    <a:pt x="53803" y="191082"/>
                  </a:lnTo>
                  <a:lnTo>
                    <a:pt x="36892" y="197476"/>
                  </a:lnTo>
                  <a:lnTo>
                    <a:pt x="29107" y="202456"/>
                  </a:lnTo>
                  <a:lnTo>
                    <a:pt x="17338" y="217349"/>
                  </a:lnTo>
                  <a:lnTo>
                    <a:pt x="250" y="255505"/>
                  </a:lnTo>
                  <a:lnTo>
                    <a:pt x="0" y="265709"/>
                  </a:lnTo>
                  <a:lnTo>
                    <a:pt x="5961" y="286405"/>
                  </a:lnTo>
                  <a:lnTo>
                    <a:pt x="22471" y="312198"/>
                  </a:lnTo>
                  <a:lnTo>
                    <a:pt x="31191" y="316373"/>
                  </a:lnTo>
                  <a:lnTo>
                    <a:pt x="53359" y="317891"/>
                  </a:lnTo>
                  <a:lnTo>
                    <a:pt x="62312" y="314318"/>
                  </a:lnTo>
                  <a:lnTo>
                    <a:pt x="75379" y="300990"/>
                  </a:lnTo>
                  <a:lnTo>
                    <a:pt x="100850" y="243460"/>
                  </a:lnTo>
                  <a:lnTo>
                    <a:pt x="114059" y="193376"/>
                  </a:lnTo>
                  <a:lnTo>
                    <a:pt x="117882" y="135303"/>
                  </a:lnTo>
                  <a:lnTo>
                    <a:pt x="113047" y="73442"/>
                  </a:lnTo>
                  <a:lnTo>
                    <a:pt x="97467" y="13485"/>
                  </a:lnTo>
                  <a:lnTo>
                    <a:pt x="94057" y="2587"/>
                  </a:lnTo>
                  <a:lnTo>
                    <a:pt x="90614" y="0"/>
                  </a:lnTo>
                  <a:lnTo>
                    <a:pt x="87148" y="2956"/>
                  </a:lnTo>
                  <a:lnTo>
                    <a:pt x="83668" y="9605"/>
                  </a:lnTo>
                  <a:lnTo>
                    <a:pt x="78083" y="61134"/>
                  </a:lnTo>
                  <a:lnTo>
                    <a:pt x="80100" y="117587"/>
                  </a:lnTo>
                  <a:lnTo>
                    <a:pt x="95872" y="179435"/>
                  </a:lnTo>
                  <a:lnTo>
                    <a:pt x="113596" y="219550"/>
                  </a:lnTo>
                  <a:lnTo>
                    <a:pt x="118822" y="244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26576" y="2600538"/>
              <a:ext cx="16119" cy="63172"/>
            </a:xfrm>
            <a:custGeom>
              <a:avLst/>
              <a:gdLst/>
              <a:ahLst/>
              <a:cxnLst/>
              <a:rect l="0" t="0" r="0" b="0"/>
              <a:pathLst>
                <a:path w="16119" h="631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442" y="50366"/>
                  </a:lnTo>
                  <a:lnTo>
                    <a:pt x="7164" y="54634"/>
                  </a:lnTo>
                  <a:lnTo>
                    <a:pt x="1611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42694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95336" y="2568953"/>
              <a:ext cx="112706" cy="114958"/>
            </a:xfrm>
            <a:custGeom>
              <a:avLst/>
              <a:gdLst/>
              <a:ahLst/>
              <a:cxnLst/>
              <a:rect l="0" t="0" r="0" b="0"/>
              <a:pathLst>
                <a:path w="112706" h="114958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33815" y="106782"/>
                  </a:lnTo>
                  <a:lnTo>
                    <a:pt x="41261" y="112132"/>
                  </a:lnTo>
                  <a:lnTo>
                    <a:pt x="62012" y="114957"/>
                  </a:lnTo>
                  <a:lnTo>
                    <a:pt x="80593" y="109194"/>
                  </a:lnTo>
                  <a:lnTo>
                    <a:pt x="88824" y="104381"/>
                  </a:lnTo>
                  <a:lnTo>
                    <a:pt x="101089" y="89675"/>
                  </a:lnTo>
                  <a:lnTo>
                    <a:pt x="109269" y="70271"/>
                  </a:lnTo>
                  <a:lnTo>
                    <a:pt x="112705" y="36549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63467" y="2505782"/>
              <a:ext cx="129588" cy="200042"/>
            </a:xfrm>
            <a:custGeom>
              <a:avLst/>
              <a:gdLst/>
              <a:ahLst/>
              <a:cxnLst/>
              <a:rect l="0" t="0" r="0" b="0"/>
              <a:pathLst>
                <a:path w="129588" h="200042">
                  <a:moveTo>
                    <a:pt x="74025" y="0"/>
                  </a:moveTo>
                  <a:lnTo>
                    <a:pt x="21320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2"/>
                  </a:lnTo>
                  <a:lnTo>
                    <a:pt x="3618" y="62665"/>
                  </a:lnTo>
                  <a:lnTo>
                    <a:pt x="44259" y="92336"/>
                  </a:lnTo>
                  <a:lnTo>
                    <a:pt x="100535" y="109819"/>
                  </a:lnTo>
                  <a:lnTo>
                    <a:pt x="109246" y="115327"/>
                  </a:lnTo>
                  <a:lnTo>
                    <a:pt x="122044" y="130805"/>
                  </a:lnTo>
                  <a:lnTo>
                    <a:pt x="127095" y="139846"/>
                  </a:lnTo>
                  <a:lnTo>
                    <a:pt x="129587" y="159250"/>
                  </a:lnTo>
                  <a:lnTo>
                    <a:pt x="128614" y="169338"/>
                  </a:lnTo>
                  <a:lnTo>
                    <a:pt x="124456" y="177232"/>
                  </a:lnTo>
                  <a:lnTo>
                    <a:pt x="110476" y="189124"/>
                  </a:lnTo>
                  <a:lnTo>
                    <a:pt x="92565" y="195189"/>
                  </a:lnTo>
                  <a:lnTo>
                    <a:pt x="6349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09358" y="2990627"/>
            <a:ext cx="1975326" cy="343805"/>
            <a:chOff x="309358" y="2990627"/>
            <a:chExt cx="1975326" cy="343805"/>
          </a:xfrm>
        </p:grpSpPr>
        <p:sp>
          <p:nvSpPr>
            <p:cNvPr id="104" name="Freeform 103"/>
            <p:cNvSpPr/>
            <p:nvPr/>
          </p:nvSpPr>
          <p:spPr>
            <a:xfrm>
              <a:off x="309358" y="3179606"/>
              <a:ext cx="178817" cy="154826"/>
            </a:xfrm>
            <a:custGeom>
              <a:avLst/>
              <a:gdLst/>
              <a:ahLst/>
              <a:cxnLst/>
              <a:rect l="0" t="0" r="0" b="0"/>
              <a:pathLst>
                <a:path w="178817" h="154826">
                  <a:moveTo>
                    <a:pt x="101253" y="10528"/>
                  </a:moveTo>
                  <a:lnTo>
                    <a:pt x="84485" y="4939"/>
                  </a:lnTo>
                  <a:lnTo>
                    <a:pt x="66895" y="5315"/>
                  </a:lnTo>
                  <a:lnTo>
                    <a:pt x="48548" y="10551"/>
                  </a:lnTo>
                  <a:lnTo>
                    <a:pt x="10460" y="39532"/>
                  </a:lnTo>
                  <a:lnTo>
                    <a:pt x="2409" y="59293"/>
                  </a:lnTo>
                  <a:lnTo>
                    <a:pt x="0" y="82504"/>
                  </a:lnTo>
                  <a:lnTo>
                    <a:pt x="2829" y="104519"/>
                  </a:lnTo>
                  <a:lnTo>
                    <a:pt x="11106" y="122882"/>
                  </a:lnTo>
                  <a:lnTo>
                    <a:pt x="16588" y="131054"/>
                  </a:lnTo>
                  <a:lnTo>
                    <a:pt x="32039" y="143254"/>
                  </a:lnTo>
                  <a:lnTo>
                    <a:pt x="51774" y="151406"/>
                  </a:lnTo>
                  <a:lnTo>
                    <a:pt x="89192" y="154825"/>
                  </a:lnTo>
                  <a:lnTo>
                    <a:pt x="127575" y="147780"/>
                  </a:lnTo>
                  <a:lnTo>
                    <a:pt x="146487" y="137429"/>
                  </a:lnTo>
                  <a:lnTo>
                    <a:pt x="159571" y="121911"/>
                  </a:lnTo>
                  <a:lnTo>
                    <a:pt x="177503" y="83352"/>
                  </a:lnTo>
                  <a:lnTo>
                    <a:pt x="178816" y="62782"/>
                  </a:lnTo>
                  <a:lnTo>
                    <a:pt x="174330" y="43111"/>
                  </a:lnTo>
                  <a:lnTo>
                    <a:pt x="164537" y="26569"/>
                  </a:lnTo>
                  <a:lnTo>
                    <a:pt x="149266" y="14538"/>
                  </a:lnTo>
                  <a:lnTo>
                    <a:pt x="1223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4485" y="3042735"/>
              <a:ext cx="67754" cy="273742"/>
            </a:xfrm>
            <a:custGeom>
              <a:avLst/>
              <a:gdLst/>
              <a:ahLst/>
              <a:cxnLst/>
              <a:rect l="0" t="0" r="0" b="0"/>
              <a:pathLst>
                <a:path w="67754" h="273742">
                  <a:moveTo>
                    <a:pt x="46696" y="273741"/>
                  </a:moveTo>
                  <a:lnTo>
                    <a:pt x="39460" y="246185"/>
                  </a:lnTo>
                  <a:lnTo>
                    <a:pt x="33698" y="193082"/>
                  </a:lnTo>
                  <a:lnTo>
                    <a:pt x="26881" y="171212"/>
                  </a:lnTo>
                  <a:lnTo>
                    <a:pt x="12229" y="143407"/>
                  </a:lnTo>
                  <a:lnTo>
                    <a:pt x="0" y="85320"/>
                  </a:lnTo>
                  <a:lnTo>
                    <a:pt x="1404" y="47377"/>
                  </a:lnTo>
                  <a:lnTo>
                    <a:pt x="9409" y="26516"/>
                  </a:lnTo>
                  <a:lnTo>
                    <a:pt x="14819" y="17678"/>
                  </a:lnTo>
                  <a:lnTo>
                    <a:pt x="23105" y="11785"/>
                  </a:lnTo>
                  <a:lnTo>
                    <a:pt x="677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7481" y="320066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97887" y="3160744"/>
              <a:ext cx="118134" cy="116100"/>
            </a:xfrm>
            <a:custGeom>
              <a:avLst/>
              <a:gdLst/>
              <a:ahLst/>
              <a:cxnLst/>
              <a:rect l="0" t="0" r="0" b="0"/>
              <a:pathLst>
                <a:path w="118134" h="116100">
                  <a:moveTo>
                    <a:pt x="107605" y="8333"/>
                  </a:moveTo>
                  <a:lnTo>
                    <a:pt x="70127" y="0"/>
                  </a:lnTo>
                  <a:lnTo>
                    <a:pt x="46494" y="1120"/>
                  </a:lnTo>
                  <a:lnTo>
                    <a:pt x="24293" y="9417"/>
                  </a:lnTo>
                  <a:lnTo>
                    <a:pt x="8966" y="24023"/>
                  </a:lnTo>
                  <a:lnTo>
                    <a:pt x="3241" y="32831"/>
                  </a:lnTo>
                  <a:lnTo>
                    <a:pt x="0" y="51976"/>
                  </a:lnTo>
                  <a:lnTo>
                    <a:pt x="7451" y="92863"/>
                  </a:lnTo>
                  <a:lnTo>
                    <a:pt x="12759" y="100951"/>
                  </a:lnTo>
                  <a:lnTo>
                    <a:pt x="28017" y="113058"/>
                  </a:lnTo>
                  <a:lnTo>
                    <a:pt x="49616" y="116099"/>
                  </a:lnTo>
                  <a:lnTo>
                    <a:pt x="108305" y="105503"/>
                  </a:lnTo>
                  <a:lnTo>
                    <a:pt x="118133" y="103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00248" y="3169077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189720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305533" y="3095378"/>
              <a:ext cx="63172" cy="154568"/>
            </a:xfrm>
            <a:custGeom>
              <a:avLst/>
              <a:gdLst/>
              <a:ahLst/>
              <a:cxnLst/>
              <a:rect l="0" t="0" r="0" b="0"/>
              <a:pathLst>
                <a:path w="63172" h="154568">
                  <a:moveTo>
                    <a:pt x="0" y="84228"/>
                  </a:moveTo>
                  <a:lnTo>
                    <a:pt x="20244" y="128190"/>
                  </a:lnTo>
                  <a:lnTo>
                    <a:pt x="39403" y="152886"/>
                  </a:lnTo>
                  <a:lnTo>
                    <a:pt x="41477" y="154567"/>
                  </a:lnTo>
                  <a:lnTo>
                    <a:pt x="11865" y="93804"/>
                  </a:lnTo>
                  <a:lnTo>
                    <a:pt x="3516" y="57299"/>
                  </a:lnTo>
                  <a:lnTo>
                    <a:pt x="7802" y="33655"/>
                  </a:lnTo>
                  <a:lnTo>
                    <a:pt x="12220" y="22437"/>
                  </a:lnTo>
                  <a:lnTo>
                    <a:pt x="19845" y="1495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60240" y="3124191"/>
              <a:ext cx="108507" cy="112731"/>
            </a:xfrm>
            <a:custGeom>
              <a:avLst/>
              <a:gdLst/>
              <a:ahLst/>
              <a:cxnLst/>
              <a:rect l="0" t="0" r="0" b="0"/>
              <a:pathLst>
                <a:path w="108507" h="112731">
                  <a:moveTo>
                    <a:pt x="76920" y="13301"/>
                  </a:moveTo>
                  <a:lnTo>
                    <a:pt x="65742" y="2123"/>
                  </a:lnTo>
                  <a:lnTo>
                    <a:pt x="58939" y="0"/>
                  </a:lnTo>
                  <a:lnTo>
                    <a:pt x="42023" y="760"/>
                  </a:lnTo>
                  <a:lnTo>
                    <a:pt x="25925" y="8117"/>
                  </a:lnTo>
                  <a:lnTo>
                    <a:pt x="18357" y="13354"/>
                  </a:lnTo>
                  <a:lnTo>
                    <a:pt x="6828" y="28533"/>
                  </a:lnTo>
                  <a:lnTo>
                    <a:pt x="2116" y="37493"/>
                  </a:lnTo>
                  <a:lnTo>
                    <a:pt x="0" y="56809"/>
                  </a:lnTo>
                  <a:lnTo>
                    <a:pt x="8174" y="97804"/>
                  </a:lnTo>
                  <a:lnTo>
                    <a:pt x="14712" y="104731"/>
                  </a:lnTo>
                  <a:lnTo>
                    <a:pt x="34454" y="112428"/>
                  </a:lnTo>
                  <a:lnTo>
                    <a:pt x="55707" y="112730"/>
                  </a:lnTo>
                  <a:lnTo>
                    <a:pt x="75681" y="107794"/>
                  </a:lnTo>
                  <a:lnTo>
                    <a:pt x="108506" y="87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05270" y="3000621"/>
              <a:ext cx="190065" cy="252685"/>
            </a:xfrm>
            <a:custGeom>
              <a:avLst/>
              <a:gdLst/>
              <a:ahLst/>
              <a:cxnLst/>
              <a:rect l="0" t="0" r="0" b="0"/>
              <a:pathLst>
                <a:path w="190065" h="25268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9" y="86933"/>
                  </a:lnTo>
                  <a:lnTo>
                    <a:pt x="18452" y="143081"/>
                  </a:lnTo>
                  <a:lnTo>
                    <a:pt x="33973" y="199473"/>
                  </a:lnTo>
                  <a:lnTo>
                    <a:pt x="40821" y="220846"/>
                  </a:lnTo>
                  <a:lnTo>
                    <a:pt x="44285" y="224440"/>
                  </a:lnTo>
                  <a:lnTo>
                    <a:pt x="47764" y="223326"/>
                  </a:lnTo>
                  <a:lnTo>
                    <a:pt x="67343" y="201912"/>
                  </a:lnTo>
                  <a:lnTo>
                    <a:pt x="122203" y="170358"/>
                  </a:lnTo>
                  <a:lnTo>
                    <a:pt x="184644" y="138775"/>
                  </a:lnTo>
                  <a:lnTo>
                    <a:pt x="189300" y="131122"/>
                  </a:lnTo>
                  <a:lnTo>
                    <a:pt x="190064" y="122510"/>
                  </a:lnTo>
                  <a:lnTo>
                    <a:pt x="188234" y="113259"/>
                  </a:lnTo>
                  <a:lnTo>
                    <a:pt x="183505" y="105921"/>
                  </a:lnTo>
                  <a:lnTo>
                    <a:pt x="168891" y="94650"/>
                  </a:lnTo>
                  <a:lnTo>
                    <a:pt x="150698" y="91980"/>
                  </a:lnTo>
                  <a:lnTo>
                    <a:pt x="110422" y="99798"/>
                  </a:lnTo>
                  <a:lnTo>
                    <a:pt x="102384" y="105136"/>
                  </a:lnTo>
                  <a:lnTo>
                    <a:pt x="90333" y="120427"/>
                  </a:lnTo>
                  <a:lnTo>
                    <a:pt x="82561" y="154355"/>
                  </a:lnTo>
                  <a:lnTo>
                    <a:pt x="85848" y="188455"/>
                  </a:lnTo>
                  <a:lnTo>
                    <a:pt x="94292" y="206980"/>
                  </a:lnTo>
                  <a:lnTo>
                    <a:pt x="99820" y="215196"/>
                  </a:lnTo>
                  <a:lnTo>
                    <a:pt x="115320" y="227444"/>
                  </a:lnTo>
                  <a:lnTo>
                    <a:pt x="17404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74114" y="2990627"/>
              <a:ext cx="210570" cy="283736"/>
            </a:xfrm>
            <a:custGeom>
              <a:avLst/>
              <a:gdLst/>
              <a:ahLst/>
              <a:cxnLst/>
              <a:rect l="0" t="0" r="0" b="0"/>
              <a:pathLst>
                <a:path w="210570" h="283736">
                  <a:moveTo>
                    <a:pt x="0" y="262678"/>
                  </a:moveTo>
                  <a:lnTo>
                    <a:pt x="3119" y="219987"/>
                  </a:lnTo>
                  <a:lnTo>
                    <a:pt x="9065" y="167158"/>
                  </a:lnTo>
                  <a:lnTo>
                    <a:pt x="17475" y="116038"/>
                  </a:lnTo>
                  <a:lnTo>
                    <a:pt x="26174" y="53826"/>
                  </a:lnTo>
                  <a:lnTo>
                    <a:pt x="35571" y="21032"/>
                  </a:lnTo>
                  <a:lnTo>
                    <a:pt x="41261" y="12673"/>
                  </a:lnTo>
                  <a:lnTo>
                    <a:pt x="56943" y="267"/>
                  </a:lnTo>
                  <a:lnTo>
                    <a:pt x="64868" y="0"/>
                  </a:lnTo>
                  <a:lnTo>
                    <a:pt x="72491" y="3331"/>
                  </a:lnTo>
                  <a:lnTo>
                    <a:pt x="94398" y="24788"/>
                  </a:lnTo>
                  <a:lnTo>
                    <a:pt x="107465" y="44645"/>
                  </a:lnTo>
                  <a:lnTo>
                    <a:pt x="134803" y="103537"/>
                  </a:lnTo>
                  <a:lnTo>
                    <a:pt x="154486" y="161096"/>
                  </a:lnTo>
                  <a:lnTo>
                    <a:pt x="176571" y="211807"/>
                  </a:lnTo>
                  <a:lnTo>
                    <a:pt x="205043" y="273608"/>
                  </a:lnTo>
                  <a:lnTo>
                    <a:pt x="210569" y="283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26756" y="314802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31586"/>
                  </a:moveTo>
                  <a:lnTo>
                    <a:pt x="40882" y="7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06969" y="266710"/>
            <a:ext cx="2067229" cy="459757"/>
            <a:chOff x="406969" y="266710"/>
            <a:chExt cx="2067229" cy="459757"/>
          </a:xfrm>
        </p:grpSpPr>
        <p:sp>
          <p:nvSpPr>
            <p:cNvPr id="2" name="Freeform 1"/>
            <p:cNvSpPr/>
            <p:nvPr/>
          </p:nvSpPr>
          <p:spPr>
            <a:xfrm>
              <a:off x="406969" y="266710"/>
              <a:ext cx="368994" cy="354472"/>
            </a:xfrm>
            <a:custGeom>
              <a:avLst/>
              <a:gdLst/>
              <a:ahLst/>
              <a:cxnLst/>
              <a:rect l="0" t="0" r="0" b="0"/>
              <a:pathLst>
                <a:path w="368994" h="354472">
                  <a:moveTo>
                    <a:pt x="56284" y="343942"/>
                  </a:moveTo>
                  <a:lnTo>
                    <a:pt x="47219" y="285326"/>
                  </a:lnTo>
                  <a:lnTo>
                    <a:pt x="37640" y="229982"/>
                  </a:lnTo>
                  <a:lnTo>
                    <a:pt x="27602" y="167057"/>
                  </a:lnTo>
                  <a:lnTo>
                    <a:pt x="19683" y="109221"/>
                  </a:lnTo>
                  <a:lnTo>
                    <a:pt x="6854" y="53906"/>
                  </a:lnTo>
                  <a:lnTo>
                    <a:pt x="0" y="30204"/>
                  </a:lnTo>
                  <a:lnTo>
                    <a:pt x="2384" y="21309"/>
                  </a:lnTo>
                  <a:lnTo>
                    <a:pt x="8652" y="14210"/>
                  </a:lnTo>
                  <a:lnTo>
                    <a:pt x="17511" y="8307"/>
                  </a:lnTo>
                  <a:lnTo>
                    <a:pt x="52335" y="0"/>
                  </a:lnTo>
                  <a:lnTo>
                    <a:pt x="111526" y="8415"/>
                  </a:lnTo>
                  <a:lnTo>
                    <a:pt x="165592" y="15753"/>
                  </a:lnTo>
                  <a:lnTo>
                    <a:pt x="223884" y="37107"/>
                  </a:lnTo>
                  <a:lnTo>
                    <a:pt x="266685" y="57945"/>
                  </a:lnTo>
                  <a:lnTo>
                    <a:pt x="300529" y="85761"/>
                  </a:lnTo>
                  <a:lnTo>
                    <a:pt x="356213" y="146391"/>
                  </a:lnTo>
                  <a:lnTo>
                    <a:pt x="365061" y="167234"/>
                  </a:lnTo>
                  <a:lnTo>
                    <a:pt x="368993" y="192096"/>
                  </a:lnTo>
                  <a:lnTo>
                    <a:pt x="360029" y="232400"/>
                  </a:lnTo>
                  <a:lnTo>
                    <a:pt x="336039" y="278366"/>
                  </a:lnTo>
                  <a:lnTo>
                    <a:pt x="301817" y="318597"/>
                  </a:lnTo>
                  <a:lnTo>
                    <a:pt x="269675" y="334613"/>
                  </a:lnTo>
                  <a:lnTo>
                    <a:pt x="216892" y="349335"/>
                  </a:lnTo>
                  <a:lnTo>
                    <a:pt x="161406" y="353456"/>
                  </a:lnTo>
                  <a:lnTo>
                    <a:pt x="122526" y="354170"/>
                  </a:lnTo>
                  <a:lnTo>
                    <a:pt x="87870" y="354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8804" y="505367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6885" y="493051"/>
              <a:ext cx="161250" cy="139417"/>
            </a:xfrm>
            <a:custGeom>
              <a:avLst/>
              <a:gdLst/>
              <a:ahLst/>
              <a:cxnLst/>
              <a:rect l="0" t="0" r="0" b="0"/>
              <a:pathLst>
                <a:path w="161250" h="139417">
                  <a:moveTo>
                    <a:pt x="98078" y="64959"/>
                  </a:moveTo>
                  <a:lnTo>
                    <a:pt x="98078" y="42602"/>
                  </a:lnTo>
                  <a:lnTo>
                    <a:pt x="91839" y="25387"/>
                  </a:lnTo>
                  <a:lnTo>
                    <a:pt x="86900" y="17520"/>
                  </a:lnTo>
                  <a:lnTo>
                    <a:pt x="72053" y="5661"/>
                  </a:lnTo>
                  <a:lnTo>
                    <a:pt x="63181" y="860"/>
                  </a:lnTo>
                  <a:lnTo>
                    <a:pt x="54926" y="0"/>
                  </a:lnTo>
                  <a:lnTo>
                    <a:pt x="39515" y="5282"/>
                  </a:lnTo>
                  <a:lnTo>
                    <a:pt x="17685" y="27000"/>
                  </a:lnTo>
                  <a:lnTo>
                    <a:pt x="1988" y="55662"/>
                  </a:lnTo>
                  <a:lnTo>
                    <a:pt x="0" y="76035"/>
                  </a:lnTo>
                  <a:lnTo>
                    <a:pt x="8255" y="117709"/>
                  </a:lnTo>
                  <a:lnTo>
                    <a:pt x="13629" y="125862"/>
                  </a:lnTo>
                  <a:lnTo>
                    <a:pt x="28960" y="138041"/>
                  </a:lnTo>
                  <a:lnTo>
                    <a:pt x="36792" y="139416"/>
                  </a:lnTo>
                  <a:lnTo>
                    <a:pt x="44352" y="137994"/>
                  </a:lnTo>
                  <a:lnTo>
                    <a:pt x="66172" y="124813"/>
                  </a:lnTo>
                  <a:lnTo>
                    <a:pt x="79218" y="111448"/>
                  </a:lnTo>
                  <a:lnTo>
                    <a:pt x="88916" y="93810"/>
                  </a:lnTo>
                  <a:lnTo>
                    <a:pt x="94310" y="90042"/>
                  </a:lnTo>
                  <a:lnTo>
                    <a:pt x="100245" y="89870"/>
                  </a:lnTo>
                  <a:lnTo>
                    <a:pt x="113079" y="95918"/>
                  </a:lnTo>
                  <a:lnTo>
                    <a:pt x="161249" y="12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3654" y="495445"/>
              <a:ext cx="353507" cy="118913"/>
            </a:xfrm>
            <a:custGeom>
              <a:avLst/>
              <a:gdLst/>
              <a:ahLst/>
              <a:cxnLst/>
              <a:rect l="0" t="0" r="0" b="0"/>
              <a:pathLst>
                <a:path w="353507" h="118913">
                  <a:moveTo>
                    <a:pt x="6066" y="52036"/>
                  </a:moveTo>
                  <a:lnTo>
                    <a:pt x="0" y="84488"/>
                  </a:lnTo>
                  <a:lnTo>
                    <a:pt x="2590" y="105064"/>
                  </a:lnTo>
                  <a:lnTo>
                    <a:pt x="3749" y="106105"/>
                  </a:lnTo>
                  <a:lnTo>
                    <a:pt x="11350" y="56239"/>
                  </a:lnTo>
                  <a:lnTo>
                    <a:pt x="23622" y="35967"/>
                  </a:lnTo>
                  <a:lnTo>
                    <a:pt x="31808" y="27285"/>
                  </a:lnTo>
                  <a:lnTo>
                    <a:pt x="39605" y="23837"/>
                  </a:lnTo>
                  <a:lnTo>
                    <a:pt x="47142" y="23878"/>
                  </a:lnTo>
                  <a:lnTo>
                    <a:pt x="54507" y="26245"/>
                  </a:lnTo>
                  <a:lnTo>
                    <a:pt x="60587" y="32503"/>
                  </a:lnTo>
                  <a:lnTo>
                    <a:pt x="70462" y="51934"/>
                  </a:lnTo>
                  <a:lnTo>
                    <a:pt x="75903" y="55477"/>
                  </a:lnTo>
                  <a:lnTo>
                    <a:pt x="81869" y="54330"/>
                  </a:lnTo>
                  <a:lnTo>
                    <a:pt x="88187" y="50056"/>
                  </a:lnTo>
                  <a:lnTo>
                    <a:pt x="98326" y="35948"/>
                  </a:lnTo>
                  <a:lnTo>
                    <a:pt x="102668" y="27273"/>
                  </a:lnTo>
                  <a:lnTo>
                    <a:pt x="110241" y="22659"/>
                  </a:lnTo>
                  <a:lnTo>
                    <a:pt x="131135" y="20653"/>
                  </a:lnTo>
                  <a:lnTo>
                    <a:pt x="149779" y="26780"/>
                  </a:lnTo>
                  <a:lnTo>
                    <a:pt x="158027" y="31689"/>
                  </a:lnTo>
                  <a:lnTo>
                    <a:pt x="170310" y="46503"/>
                  </a:lnTo>
                  <a:lnTo>
                    <a:pt x="187728" y="84608"/>
                  </a:lnTo>
                  <a:lnTo>
                    <a:pt x="188970" y="105117"/>
                  </a:lnTo>
                  <a:lnTo>
                    <a:pt x="187663" y="115500"/>
                  </a:lnTo>
                  <a:lnTo>
                    <a:pt x="189132" y="118912"/>
                  </a:lnTo>
                  <a:lnTo>
                    <a:pt x="192451" y="117677"/>
                  </a:lnTo>
                  <a:lnTo>
                    <a:pt x="240206" y="76131"/>
                  </a:lnTo>
                  <a:lnTo>
                    <a:pt x="262986" y="68594"/>
                  </a:lnTo>
                  <a:lnTo>
                    <a:pt x="286369" y="62905"/>
                  </a:lnTo>
                  <a:lnTo>
                    <a:pt x="320444" y="40189"/>
                  </a:lnTo>
                  <a:lnTo>
                    <a:pt x="327955" y="33609"/>
                  </a:lnTo>
                  <a:lnTo>
                    <a:pt x="330623" y="25714"/>
                  </a:lnTo>
                  <a:lnTo>
                    <a:pt x="327348" y="7582"/>
                  </a:lnTo>
                  <a:lnTo>
                    <a:pt x="320860" y="2513"/>
                  </a:lnTo>
                  <a:lnTo>
                    <a:pt x="301172" y="0"/>
                  </a:lnTo>
                  <a:lnTo>
                    <a:pt x="279944" y="5903"/>
                  </a:lnTo>
                  <a:lnTo>
                    <a:pt x="269370" y="10752"/>
                  </a:lnTo>
                  <a:lnTo>
                    <a:pt x="254501" y="25499"/>
                  </a:lnTo>
                  <a:lnTo>
                    <a:pt x="248898" y="34345"/>
                  </a:lnTo>
                  <a:lnTo>
                    <a:pt x="245792" y="53532"/>
                  </a:lnTo>
                  <a:lnTo>
                    <a:pt x="249481" y="73758"/>
                  </a:lnTo>
                  <a:lnTo>
                    <a:pt x="258920" y="94446"/>
                  </a:lnTo>
                  <a:lnTo>
                    <a:pt x="267052" y="101366"/>
                  </a:lnTo>
                  <a:lnTo>
                    <a:pt x="288566" y="109056"/>
                  </a:lnTo>
                  <a:lnTo>
                    <a:pt x="336506" y="106064"/>
                  </a:lnTo>
                  <a:lnTo>
                    <a:pt x="353506" y="10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326383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1452" y="155214"/>
                  </a:lnTo>
                  <a:lnTo>
                    <a:pt x="19160" y="213543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43166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93542" y="7236"/>
                  </a:lnTo>
                  <a:lnTo>
                    <a:pt x="137319" y="9878"/>
                  </a:lnTo>
                  <a:lnTo>
                    <a:pt x="80807" y="10400"/>
                  </a:lnTo>
                  <a:lnTo>
                    <a:pt x="19898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461465"/>
              <a:ext cx="151137" cy="159717"/>
            </a:xfrm>
            <a:custGeom>
              <a:avLst/>
              <a:gdLst/>
              <a:ahLst/>
              <a:cxnLst/>
              <a:rect l="0" t="0" r="0" b="0"/>
              <a:pathLst>
                <a:path w="151137" h="159717">
                  <a:moveTo>
                    <a:pt x="0" y="64959"/>
                  </a:moveTo>
                  <a:lnTo>
                    <a:pt x="58617" y="64959"/>
                  </a:lnTo>
                  <a:lnTo>
                    <a:pt x="111621" y="56554"/>
                  </a:lnTo>
                  <a:lnTo>
                    <a:pt x="135007" y="50305"/>
                  </a:lnTo>
                  <a:lnTo>
                    <a:pt x="142647" y="43492"/>
                  </a:lnTo>
                  <a:lnTo>
                    <a:pt x="151136" y="23443"/>
                  </a:lnTo>
                  <a:lnTo>
                    <a:pt x="149890" y="15055"/>
                  </a:lnTo>
                  <a:lnTo>
                    <a:pt x="145550" y="8293"/>
                  </a:lnTo>
                  <a:lnTo>
                    <a:pt x="139147" y="2615"/>
                  </a:lnTo>
                  <a:lnTo>
                    <a:pt x="130199" y="0"/>
                  </a:lnTo>
                  <a:lnTo>
                    <a:pt x="96419" y="1908"/>
                  </a:lnTo>
                  <a:lnTo>
                    <a:pt x="64833" y="11053"/>
                  </a:lnTo>
                  <a:lnTo>
                    <a:pt x="47922" y="21894"/>
                  </a:lnTo>
                  <a:lnTo>
                    <a:pt x="35726" y="37630"/>
                  </a:lnTo>
                  <a:lnTo>
                    <a:pt x="18365" y="76329"/>
                  </a:lnTo>
                  <a:lnTo>
                    <a:pt x="17131" y="96919"/>
                  </a:lnTo>
                  <a:lnTo>
                    <a:pt x="18439" y="107323"/>
                  </a:lnTo>
                  <a:lnTo>
                    <a:pt x="29252" y="125122"/>
                  </a:lnTo>
                  <a:lnTo>
                    <a:pt x="45756" y="139661"/>
                  </a:lnTo>
                  <a:lnTo>
                    <a:pt x="74778" y="153254"/>
                  </a:lnTo>
                  <a:lnTo>
                    <a:pt x="115813" y="15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7243" y="479052"/>
              <a:ext cx="147400" cy="120485"/>
            </a:xfrm>
            <a:custGeom>
              <a:avLst/>
              <a:gdLst/>
              <a:ahLst/>
              <a:cxnLst/>
              <a:rect l="0" t="0" r="0" b="0"/>
              <a:pathLst>
                <a:path w="147400" h="120485">
                  <a:moveTo>
                    <a:pt x="0" y="36844"/>
                  </a:moveTo>
                  <a:lnTo>
                    <a:pt x="17959" y="91889"/>
                  </a:lnTo>
                  <a:lnTo>
                    <a:pt x="24749" y="116680"/>
                  </a:lnTo>
                  <a:lnTo>
                    <a:pt x="24688" y="120484"/>
                  </a:lnTo>
                  <a:lnTo>
                    <a:pt x="22308" y="118340"/>
                  </a:lnTo>
                  <a:lnTo>
                    <a:pt x="14594" y="103480"/>
                  </a:lnTo>
                  <a:lnTo>
                    <a:pt x="7266" y="81278"/>
                  </a:lnTo>
                  <a:lnTo>
                    <a:pt x="7742" y="42471"/>
                  </a:lnTo>
                  <a:lnTo>
                    <a:pt x="15530" y="21407"/>
                  </a:lnTo>
                  <a:lnTo>
                    <a:pt x="20882" y="12515"/>
                  </a:lnTo>
                  <a:lnTo>
                    <a:pt x="30299" y="6587"/>
                  </a:lnTo>
                  <a:lnTo>
                    <a:pt x="56360" y="0"/>
                  </a:lnTo>
                  <a:lnTo>
                    <a:pt x="110006" y="3006"/>
                  </a:lnTo>
                  <a:lnTo>
                    <a:pt x="147399" y="5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839" y="684352"/>
              <a:ext cx="1526633" cy="42115"/>
            </a:xfrm>
            <a:custGeom>
              <a:avLst/>
              <a:gdLst/>
              <a:ahLst/>
              <a:cxnLst/>
              <a:rect l="0" t="0" r="0" b="0"/>
              <a:pathLst>
                <a:path w="1526633" h="42115">
                  <a:moveTo>
                    <a:pt x="1526632" y="0"/>
                  </a:moveTo>
                  <a:lnTo>
                    <a:pt x="1489154" y="8333"/>
                  </a:lnTo>
                  <a:lnTo>
                    <a:pt x="1454306" y="6758"/>
                  </a:lnTo>
                  <a:lnTo>
                    <a:pt x="1399912" y="1335"/>
                  </a:lnTo>
                  <a:lnTo>
                    <a:pt x="1350005" y="395"/>
                  </a:lnTo>
                  <a:lnTo>
                    <a:pt x="1287975" y="78"/>
                  </a:lnTo>
                  <a:lnTo>
                    <a:pt x="1237810" y="23"/>
                  </a:lnTo>
                  <a:lnTo>
                    <a:pt x="1184732" y="7"/>
                  </a:lnTo>
                  <a:lnTo>
                    <a:pt x="1126241" y="2"/>
                  </a:lnTo>
                  <a:lnTo>
                    <a:pt x="1070176" y="0"/>
                  </a:lnTo>
                  <a:lnTo>
                    <a:pt x="1010800" y="0"/>
                  </a:lnTo>
                  <a:lnTo>
                    <a:pt x="955643" y="0"/>
                  </a:lnTo>
                  <a:lnTo>
                    <a:pt x="901085" y="0"/>
                  </a:lnTo>
                  <a:lnTo>
                    <a:pt x="840986" y="0"/>
                  </a:lnTo>
                  <a:lnTo>
                    <a:pt x="778725" y="0"/>
                  </a:lnTo>
                  <a:lnTo>
                    <a:pt x="716994" y="0"/>
                  </a:lnTo>
                  <a:lnTo>
                    <a:pt x="663478" y="1170"/>
                  </a:lnTo>
                  <a:lnTo>
                    <a:pt x="606530" y="8333"/>
                  </a:lnTo>
                  <a:lnTo>
                    <a:pt x="553669" y="12997"/>
                  </a:lnTo>
                  <a:lnTo>
                    <a:pt x="496673" y="18669"/>
                  </a:lnTo>
                  <a:lnTo>
                    <a:pt x="439621" y="23469"/>
                  </a:lnTo>
                  <a:lnTo>
                    <a:pt x="378263" y="29180"/>
                  </a:lnTo>
                  <a:lnTo>
                    <a:pt x="318748" y="30873"/>
                  </a:lnTo>
                  <a:lnTo>
                    <a:pt x="260950" y="31374"/>
                  </a:lnTo>
                  <a:lnTo>
                    <a:pt x="202491" y="31523"/>
                  </a:lnTo>
                  <a:lnTo>
                    <a:pt x="151244" y="34686"/>
                  </a:lnTo>
                  <a:lnTo>
                    <a:pt x="103305" y="39913"/>
                  </a:lnTo>
                  <a:lnTo>
                    <a:pt x="40293" y="416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11026" y="51589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37450" y="256544"/>
            <a:ext cx="3148022" cy="564679"/>
            <a:chOff x="2937450" y="256544"/>
            <a:chExt cx="3148022" cy="564679"/>
          </a:xfrm>
        </p:grpSpPr>
        <p:sp>
          <p:nvSpPr>
            <p:cNvPr id="14" name="Freeform 13"/>
            <p:cNvSpPr/>
            <p:nvPr/>
          </p:nvSpPr>
          <p:spPr>
            <a:xfrm>
              <a:off x="2937450" y="256544"/>
              <a:ext cx="284271" cy="469923"/>
            </a:xfrm>
            <a:custGeom>
              <a:avLst/>
              <a:gdLst/>
              <a:ahLst/>
              <a:cxnLst/>
              <a:rect l="0" t="0" r="0" b="0"/>
              <a:pathLst>
                <a:path w="284271" h="469923">
                  <a:moveTo>
                    <a:pt x="0" y="417279"/>
                  </a:moveTo>
                  <a:lnTo>
                    <a:pt x="8333" y="363135"/>
                  </a:lnTo>
                  <a:lnTo>
                    <a:pt x="15684" y="308188"/>
                  </a:lnTo>
                  <a:lnTo>
                    <a:pt x="27232" y="251104"/>
                  </a:lnTo>
                  <a:lnTo>
                    <a:pt x="33845" y="187836"/>
                  </a:lnTo>
                  <a:lnTo>
                    <a:pt x="40481" y="124343"/>
                  </a:lnTo>
                  <a:lnTo>
                    <a:pt x="42962" y="63881"/>
                  </a:lnTo>
                  <a:lnTo>
                    <a:pt x="51594" y="23360"/>
                  </a:lnTo>
                  <a:lnTo>
                    <a:pt x="62315" y="3948"/>
                  </a:lnTo>
                  <a:lnTo>
                    <a:pt x="68450" y="175"/>
                  </a:lnTo>
                  <a:lnTo>
                    <a:pt x="74879" y="0"/>
                  </a:lnTo>
                  <a:lnTo>
                    <a:pt x="81505" y="2223"/>
                  </a:lnTo>
                  <a:lnTo>
                    <a:pt x="95106" y="14051"/>
                  </a:lnTo>
                  <a:lnTo>
                    <a:pt x="136902" y="68393"/>
                  </a:lnTo>
                  <a:lnTo>
                    <a:pt x="170800" y="124197"/>
                  </a:lnTo>
                  <a:lnTo>
                    <a:pt x="203358" y="178567"/>
                  </a:lnTo>
                  <a:lnTo>
                    <a:pt x="220367" y="224157"/>
                  </a:lnTo>
                  <a:lnTo>
                    <a:pt x="234992" y="277616"/>
                  </a:lnTo>
                  <a:lnTo>
                    <a:pt x="249146" y="337612"/>
                  </a:lnTo>
                  <a:lnTo>
                    <a:pt x="263207" y="395737"/>
                  </a:lnTo>
                  <a:lnTo>
                    <a:pt x="279590" y="454433"/>
                  </a:lnTo>
                  <a:lnTo>
                    <a:pt x="284270" y="469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9564" y="584006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5589"/>
                  </a:moveTo>
                  <a:lnTo>
                    <a:pt x="162217" y="0"/>
                  </a:lnTo>
                  <a:lnTo>
                    <a:pt x="109469" y="3272"/>
                  </a:lnTo>
                  <a:lnTo>
                    <a:pt x="49657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7242" y="457664"/>
              <a:ext cx="197973" cy="255327"/>
            </a:xfrm>
            <a:custGeom>
              <a:avLst/>
              <a:gdLst/>
              <a:ahLst/>
              <a:cxnLst/>
              <a:rect l="0" t="0" r="0" b="0"/>
              <a:pathLst>
                <a:path w="197973" h="255327">
                  <a:moveTo>
                    <a:pt x="160374" y="5589"/>
                  </a:moveTo>
                  <a:lnTo>
                    <a:pt x="143607" y="0"/>
                  </a:lnTo>
                  <a:lnTo>
                    <a:pt x="126016" y="376"/>
                  </a:lnTo>
                  <a:lnTo>
                    <a:pt x="75781" y="14478"/>
                  </a:lnTo>
                  <a:lnTo>
                    <a:pt x="23456" y="44902"/>
                  </a:lnTo>
                  <a:lnTo>
                    <a:pt x="8665" y="61666"/>
                  </a:lnTo>
                  <a:lnTo>
                    <a:pt x="3083" y="71050"/>
                  </a:lnTo>
                  <a:lnTo>
                    <a:pt x="0" y="90835"/>
                  </a:lnTo>
                  <a:lnTo>
                    <a:pt x="815" y="101024"/>
                  </a:lnTo>
                  <a:lnTo>
                    <a:pt x="4869" y="108987"/>
                  </a:lnTo>
                  <a:lnTo>
                    <a:pt x="18731" y="120954"/>
                  </a:lnTo>
                  <a:lnTo>
                    <a:pt x="39710" y="127053"/>
                  </a:lnTo>
                  <a:lnTo>
                    <a:pt x="91306" y="130968"/>
                  </a:lnTo>
                  <a:lnTo>
                    <a:pt x="132631" y="137235"/>
                  </a:lnTo>
                  <a:lnTo>
                    <a:pt x="154283" y="146377"/>
                  </a:lnTo>
                  <a:lnTo>
                    <a:pt x="187247" y="171310"/>
                  </a:lnTo>
                  <a:lnTo>
                    <a:pt x="195714" y="191157"/>
                  </a:lnTo>
                  <a:lnTo>
                    <a:pt x="197972" y="203001"/>
                  </a:lnTo>
                  <a:lnTo>
                    <a:pt x="197138" y="213236"/>
                  </a:lnTo>
                  <a:lnTo>
                    <a:pt x="189972" y="230848"/>
                  </a:lnTo>
                  <a:lnTo>
                    <a:pt x="175868" y="243355"/>
                  </a:lnTo>
                  <a:lnTo>
                    <a:pt x="156732" y="251643"/>
                  </a:lnTo>
                  <a:lnTo>
                    <a:pt x="132630" y="255326"/>
                  </a:lnTo>
                  <a:lnTo>
                    <a:pt x="74558" y="241219"/>
                  </a:lnTo>
                  <a:lnTo>
                    <a:pt x="55089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5071" y="523164"/>
              <a:ext cx="143826" cy="167632"/>
            </a:xfrm>
            <a:custGeom>
              <a:avLst/>
              <a:gdLst/>
              <a:ahLst/>
              <a:cxnLst/>
              <a:rect l="0" t="0" r="0" b="0"/>
              <a:pathLst>
                <a:path w="143826" h="167632">
                  <a:moveTo>
                    <a:pt x="17302" y="76960"/>
                  </a:moveTo>
                  <a:lnTo>
                    <a:pt x="66232" y="73840"/>
                  </a:lnTo>
                  <a:lnTo>
                    <a:pt x="119774" y="62306"/>
                  </a:lnTo>
                  <a:lnTo>
                    <a:pt x="128901" y="56662"/>
                  </a:lnTo>
                  <a:lnTo>
                    <a:pt x="142161" y="41032"/>
                  </a:lnTo>
                  <a:lnTo>
                    <a:pt x="143825" y="33121"/>
                  </a:lnTo>
                  <a:lnTo>
                    <a:pt x="142595" y="25507"/>
                  </a:lnTo>
                  <a:lnTo>
                    <a:pt x="139435" y="18092"/>
                  </a:lnTo>
                  <a:lnTo>
                    <a:pt x="123446" y="6732"/>
                  </a:lnTo>
                  <a:lnTo>
                    <a:pt x="112631" y="2066"/>
                  </a:lnTo>
                  <a:lnTo>
                    <a:pt x="88136" y="0"/>
                  </a:lnTo>
                  <a:lnTo>
                    <a:pt x="61652" y="4151"/>
                  </a:lnTo>
                  <a:lnTo>
                    <a:pt x="34283" y="13795"/>
                  </a:lnTo>
                  <a:lnTo>
                    <a:pt x="15880" y="28999"/>
                  </a:lnTo>
                  <a:lnTo>
                    <a:pt x="9335" y="37967"/>
                  </a:lnTo>
                  <a:lnTo>
                    <a:pt x="2063" y="60410"/>
                  </a:lnTo>
                  <a:lnTo>
                    <a:pt x="0" y="84812"/>
                  </a:lnTo>
                  <a:lnTo>
                    <a:pt x="2983" y="107356"/>
                  </a:lnTo>
                  <a:lnTo>
                    <a:pt x="11328" y="125954"/>
                  </a:lnTo>
                  <a:lnTo>
                    <a:pt x="35749" y="156958"/>
                  </a:lnTo>
                  <a:lnTo>
                    <a:pt x="55526" y="165157"/>
                  </a:lnTo>
                  <a:lnTo>
                    <a:pt x="76405" y="167631"/>
                  </a:lnTo>
                  <a:lnTo>
                    <a:pt x="101530" y="161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0300" y="543030"/>
              <a:ext cx="214642" cy="278193"/>
            </a:xfrm>
            <a:custGeom>
              <a:avLst/>
              <a:gdLst/>
              <a:ahLst/>
              <a:cxnLst/>
              <a:rect l="0" t="0" r="0" b="0"/>
              <a:pathLst>
                <a:path w="214642" h="278193">
                  <a:moveTo>
                    <a:pt x="168456" y="88679"/>
                  </a:moveTo>
                  <a:lnTo>
                    <a:pt x="174045" y="71912"/>
                  </a:lnTo>
                  <a:lnTo>
                    <a:pt x="170550" y="54321"/>
                  </a:lnTo>
                  <a:lnTo>
                    <a:pt x="149243" y="14432"/>
                  </a:lnTo>
                  <a:lnTo>
                    <a:pt x="140439" y="7596"/>
                  </a:lnTo>
                  <a:lnTo>
                    <a:pt x="118180" y="0"/>
                  </a:lnTo>
                  <a:lnTo>
                    <a:pt x="95808" y="2863"/>
                  </a:lnTo>
                  <a:lnTo>
                    <a:pt x="66602" y="17629"/>
                  </a:lnTo>
                  <a:lnTo>
                    <a:pt x="51828" y="31365"/>
                  </a:lnTo>
                  <a:lnTo>
                    <a:pt x="41362" y="49168"/>
                  </a:lnTo>
                  <a:lnTo>
                    <a:pt x="34483" y="84511"/>
                  </a:lnTo>
                  <a:lnTo>
                    <a:pt x="37027" y="95259"/>
                  </a:lnTo>
                  <a:lnTo>
                    <a:pt x="49211" y="113441"/>
                  </a:lnTo>
                  <a:lnTo>
                    <a:pt x="57374" y="118055"/>
                  </a:lnTo>
                  <a:lnTo>
                    <a:pt x="75802" y="120063"/>
                  </a:lnTo>
                  <a:lnTo>
                    <a:pt x="105908" y="114616"/>
                  </a:lnTo>
                  <a:lnTo>
                    <a:pt x="131466" y="100004"/>
                  </a:lnTo>
                  <a:lnTo>
                    <a:pt x="153857" y="80856"/>
                  </a:lnTo>
                  <a:lnTo>
                    <a:pt x="159893" y="81124"/>
                  </a:lnTo>
                  <a:lnTo>
                    <a:pt x="165087" y="85982"/>
                  </a:lnTo>
                  <a:lnTo>
                    <a:pt x="192796" y="140230"/>
                  </a:lnTo>
                  <a:lnTo>
                    <a:pt x="213587" y="202732"/>
                  </a:lnTo>
                  <a:lnTo>
                    <a:pt x="214641" y="224767"/>
                  </a:lnTo>
                  <a:lnTo>
                    <a:pt x="213284" y="235556"/>
                  </a:lnTo>
                  <a:lnTo>
                    <a:pt x="208870" y="243919"/>
                  </a:lnTo>
                  <a:lnTo>
                    <a:pt x="194606" y="256331"/>
                  </a:lnTo>
                  <a:lnTo>
                    <a:pt x="161257" y="269895"/>
                  </a:lnTo>
                  <a:lnTo>
                    <a:pt x="108066" y="276553"/>
                  </a:lnTo>
                  <a:lnTo>
                    <a:pt x="52499" y="277869"/>
                  </a:lnTo>
                  <a:lnTo>
                    <a:pt x="0" y="278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11399" y="512704"/>
              <a:ext cx="379776" cy="171386"/>
            </a:xfrm>
            <a:custGeom>
              <a:avLst/>
              <a:gdLst/>
              <a:ahLst/>
              <a:cxnLst/>
              <a:rect l="0" t="0" r="0" b="0"/>
              <a:pathLst>
                <a:path w="379776" h="171386">
                  <a:moveTo>
                    <a:pt x="0" y="76891"/>
                  </a:moveTo>
                  <a:lnTo>
                    <a:pt x="15641" y="103278"/>
                  </a:lnTo>
                  <a:lnTo>
                    <a:pt x="34844" y="165793"/>
                  </a:lnTo>
                  <a:lnTo>
                    <a:pt x="36097" y="171254"/>
                  </a:lnTo>
                  <a:lnTo>
                    <a:pt x="35763" y="171385"/>
                  </a:lnTo>
                  <a:lnTo>
                    <a:pt x="26821" y="140790"/>
                  </a:lnTo>
                  <a:lnTo>
                    <a:pt x="28354" y="108693"/>
                  </a:lnTo>
                  <a:lnTo>
                    <a:pt x="36217" y="76955"/>
                  </a:lnTo>
                  <a:lnTo>
                    <a:pt x="42862" y="71085"/>
                  </a:lnTo>
                  <a:lnTo>
                    <a:pt x="51971" y="68341"/>
                  </a:lnTo>
                  <a:lnTo>
                    <a:pt x="62723" y="67682"/>
                  </a:lnTo>
                  <a:lnTo>
                    <a:pt x="80909" y="73188"/>
                  </a:lnTo>
                  <a:lnTo>
                    <a:pt x="96791" y="84604"/>
                  </a:lnTo>
                  <a:lnTo>
                    <a:pt x="117716" y="110762"/>
                  </a:lnTo>
                  <a:lnTo>
                    <a:pt x="129505" y="133720"/>
                  </a:lnTo>
                  <a:lnTo>
                    <a:pt x="129620" y="132325"/>
                  </a:lnTo>
                  <a:lnTo>
                    <a:pt x="128527" y="127885"/>
                  </a:lnTo>
                  <a:lnTo>
                    <a:pt x="138082" y="77483"/>
                  </a:lnTo>
                  <a:lnTo>
                    <a:pt x="141188" y="66757"/>
                  </a:lnTo>
                  <a:lnTo>
                    <a:pt x="146767" y="58437"/>
                  </a:lnTo>
                  <a:lnTo>
                    <a:pt x="162326" y="46073"/>
                  </a:lnTo>
                  <a:lnTo>
                    <a:pt x="170218" y="44647"/>
                  </a:lnTo>
                  <a:lnTo>
                    <a:pt x="177819" y="46037"/>
                  </a:lnTo>
                  <a:lnTo>
                    <a:pt x="185227" y="49303"/>
                  </a:lnTo>
                  <a:lnTo>
                    <a:pt x="199696" y="65410"/>
                  </a:lnTo>
                  <a:lnTo>
                    <a:pt x="217876" y="100785"/>
                  </a:lnTo>
                  <a:lnTo>
                    <a:pt x="222460" y="113878"/>
                  </a:lnTo>
                  <a:lnTo>
                    <a:pt x="227855" y="120266"/>
                  </a:lnTo>
                  <a:lnTo>
                    <a:pt x="233791" y="122186"/>
                  </a:lnTo>
                  <a:lnTo>
                    <a:pt x="265719" y="114044"/>
                  </a:lnTo>
                  <a:lnTo>
                    <a:pt x="326603" y="85246"/>
                  </a:lnTo>
                  <a:lnTo>
                    <a:pt x="358034" y="68189"/>
                  </a:lnTo>
                  <a:lnTo>
                    <a:pt x="372815" y="51966"/>
                  </a:lnTo>
                  <a:lnTo>
                    <a:pt x="378395" y="42727"/>
                  </a:lnTo>
                  <a:lnTo>
                    <a:pt x="379775" y="34228"/>
                  </a:lnTo>
                  <a:lnTo>
                    <a:pt x="378356" y="26222"/>
                  </a:lnTo>
                  <a:lnTo>
                    <a:pt x="375069" y="18546"/>
                  </a:lnTo>
                  <a:lnTo>
                    <a:pt x="358940" y="6896"/>
                  </a:lnTo>
                  <a:lnTo>
                    <a:pt x="348088" y="2152"/>
                  </a:lnTo>
                  <a:lnTo>
                    <a:pt x="326671" y="0"/>
                  </a:lnTo>
                  <a:lnTo>
                    <a:pt x="306624" y="4113"/>
                  </a:lnTo>
                  <a:lnTo>
                    <a:pt x="282184" y="19582"/>
                  </a:lnTo>
                  <a:lnTo>
                    <a:pt x="267355" y="32313"/>
                  </a:lnTo>
                  <a:lnTo>
                    <a:pt x="259204" y="55129"/>
                  </a:lnTo>
                  <a:lnTo>
                    <a:pt x="257921" y="82427"/>
                  </a:lnTo>
                  <a:lnTo>
                    <a:pt x="265150" y="106258"/>
                  </a:lnTo>
                  <a:lnTo>
                    <a:pt x="282373" y="133816"/>
                  </a:lnTo>
                  <a:lnTo>
                    <a:pt x="298634" y="146255"/>
                  </a:lnTo>
                  <a:lnTo>
                    <a:pt x="324400" y="156715"/>
                  </a:lnTo>
                  <a:lnTo>
                    <a:pt x="347440" y="161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3596" y="581165"/>
              <a:ext cx="136871" cy="124245"/>
            </a:xfrm>
            <a:custGeom>
              <a:avLst/>
              <a:gdLst/>
              <a:ahLst/>
              <a:cxnLst/>
              <a:rect l="0" t="0" r="0" b="0"/>
              <a:pathLst>
                <a:path w="136871" h="124245">
                  <a:moveTo>
                    <a:pt x="0" y="29487"/>
                  </a:moveTo>
                  <a:lnTo>
                    <a:pt x="3119" y="72179"/>
                  </a:lnTo>
                  <a:lnTo>
                    <a:pt x="9553" y="123367"/>
                  </a:lnTo>
                  <a:lnTo>
                    <a:pt x="10094" y="115275"/>
                  </a:lnTo>
                  <a:lnTo>
                    <a:pt x="2138" y="64181"/>
                  </a:lnTo>
                  <a:lnTo>
                    <a:pt x="3289" y="35548"/>
                  </a:lnTo>
                  <a:lnTo>
                    <a:pt x="11601" y="11124"/>
                  </a:lnTo>
                  <a:lnTo>
                    <a:pt x="19432" y="4377"/>
                  </a:lnTo>
                  <a:lnTo>
                    <a:pt x="29332" y="1049"/>
                  </a:lnTo>
                  <a:lnTo>
                    <a:pt x="40612" y="0"/>
                  </a:lnTo>
                  <a:lnTo>
                    <a:pt x="59383" y="5073"/>
                  </a:lnTo>
                  <a:lnTo>
                    <a:pt x="75525" y="16297"/>
                  </a:lnTo>
                  <a:lnTo>
                    <a:pt x="96597" y="42347"/>
                  </a:lnTo>
                  <a:lnTo>
                    <a:pt x="122377" y="101052"/>
                  </a:lnTo>
                  <a:lnTo>
                    <a:pt x="136870" y="124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368497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6"/>
                  </a:lnTo>
                  <a:lnTo>
                    <a:pt x="12998" y="220568"/>
                  </a:lnTo>
                  <a:lnTo>
                    <a:pt x="18670" y="270464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69409" y="50536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7" y="3120"/>
                  </a:lnTo>
                  <a:lnTo>
                    <a:pt x="125096" y="17959"/>
                  </a:lnTo>
                  <a:lnTo>
                    <a:pt x="69640" y="28547"/>
                  </a:lnTo>
                  <a:lnTo>
                    <a:pt x="29213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01119" y="379025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7475" y="209818"/>
                  </a:lnTo>
                  <a:lnTo>
                    <a:pt x="23469" y="271860"/>
                  </a:lnTo>
                  <a:lnTo>
                    <a:pt x="29180" y="312178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74777" y="526424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7" y="9065"/>
                  </a:lnTo>
                  <a:lnTo>
                    <a:pt x="139893" y="17475"/>
                  </a:lnTo>
                  <a:lnTo>
                    <a:pt x="84132" y="23469"/>
                  </a:lnTo>
                  <a:lnTo>
                    <a:pt x="28057" y="299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27461" y="347440"/>
              <a:ext cx="421141" cy="326733"/>
            </a:xfrm>
            <a:custGeom>
              <a:avLst/>
              <a:gdLst/>
              <a:ahLst/>
              <a:cxnLst/>
              <a:rect l="0" t="0" r="0" b="0"/>
              <a:pathLst>
                <a:path w="421141" h="326733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4749" y="163205"/>
                  </a:lnTo>
                  <a:lnTo>
                    <a:pt x="35149" y="217073"/>
                  </a:lnTo>
                  <a:lnTo>
                    <a:pt x="47974" y="279271"/>
                  </a:lnTo>
                  <a:lnTo>
                    <a:pt x="51259" y="313074"/>
                  </a:lnTo>
                  <a:lnTo>
                    <a:pt x="51720" y="311661"/>
                  </a:lnTo>
                  <a:lnTo>
                    <a:pt x="58050" y="281361"/>
                  </a:lnTo>
                  <a:lnTo>
                    <a:pt x="78970" y="242751"/>
                  </a:lnTo>
                  <a:lnTo>
                    <a:pt x="92030" y="226432"/>
                  </a:lnTo>
                  <a:lnTo>
                    <a:pt x="111872" y="217620"/>
                  </a:lnTo>
                  <a:lnTo>
                    <a:pt x="123714" y="215270"/>
                  </a:lnTo>
                  <a:lnTo>
                    <a:pt x="133949" y="217213"/>
                  </a:lnTo>
                  <a:lnTo>
                    <a:pt x="151560" y="228730"/>
                  </a:lnTo>
                  <a:lnTo>
                    <a:pt x="174628" y="254945"/>
                  </a:lnTo>
                  <a:lnTo>
                    <a:pt x="190691" y="284939"/>
                  </a:lnTo>
                  <a:lnTo>
                    <a:pt x="197271" y="321643"/>
                  </a:lnTo>
                  <a:lnTo>
                    <a:pt x="200534" y="326732"/>
                  </a:lnTo>
                  <a:lnTo>
                    <a:pt x="205049" y="326616"/>
                  </a:lnTo>
                  <a:lnTo>
                    <a:pt x="264122" y="292765"/>
                  </a:lnTo>
                  <a:lnTo>
                    <a:pt x="312855" y="262483"/>
                  </a:lnTo>
                  <a:lnTo>
                    <a:pt x="327390" y="247680"/>
                  </a:lnTo>
                  <a:lnTo>
                    <a:pt x="337749" y="229403"/>
                  </a:lnTo>
                  <a:lnTo>
                    <a:pt x="340014" y="209582"/>
                  </a:lnTo>
                  <a:lnTo>
                    <a:pt x="338980" y="199382"/>
                  </a:lnTo>
                  <a:lnTo>
                    <a:pt x="334781" y="191413"/>
                  </a:lnTo>
                  <a:lnTo>
                    <a:pt x="320757" y="179439"/>
                  </a:lnTo>
                  <a:lnTo>
                    <a:pt x="312104" y="176948"/>
                  </a:lnTo>
                  <a:lnTo>
                    <a:pt x="293131" y="177299"/>
                  </a:lnTo>
                  <a:lnTo>
                    <a:pt x="276120" y="187594"/>
                  </a:lnTo>
                  <a:lnTo>
                    <a:pt x="261930" y="203868"/>
                  </a:lnTo>
                  <a:lnTo>
                    <a:pt x="239401" y="253188"/>
                  </a:lnTo>
                  <a:lnTo>
                    <a:pt x="238202" y="277084"/>
                  </a:lnTo>
                  <a:lnTo>
                    <a:pt x="242738" y="300963"/>
                  </a:lnTo>
                  <a:lnTo>
                    <a:pt x="252553" y="319375"/>
                  </a:lnTo>
                  <a:lnTo>
                    <a:pt x="259615" y="322881"/>
                  </a:lnTo>
                  <a:lnTo>
                    <a:pt x="267833" y="322879"/>
                  </a:lnTo>
                  <a:lnTo>
                    <a:pt x="276821" y="320537"/>
                  </a:lnTo>
                  <a:lnTo>
                    <a:pt x="283983" y="315467"/>
                  </a:lnTo>
                  <a:lnTo>
                    <a:pt x="295061" y="300475"/>
                  </a:lnTo>
                  <a:lnTo>
                    <a:pt x="307874" y="266714"/>
                  </a:lnTo>
                  <a:lnTo>
                    <a:pt x="312874" y="262037"/>
                  </a:lnTo>
                  <a:lnTo>
                    <a:pt x="318546" y="262429"/>
                  </a:lnTo>
                  <a:lnTo>
                    <a:pt x="324668" y="266200"/>
                  </a:lnTo>
                  <a:lnTo>
                    <a:pt x="334590" y="279748"/>
                  </a:lnTo>
                  <a:lnTo>
                    <a:pt x="345239" y="296298"/>
                  </a:lnTo>
                  <a:lnTo>
                    <a:pt x="361669" y="311452"/>
                  </a:lnTo>
                  <a:lnTo>
                    <a:pt x="370965" y="315259"/>
                  </a:lnTo>
                  <a:lnTo>
                    <a:pt x="390651" y="316370"/>
                  </a:lnTo>
                  <a:lnTo>
                    <a:pt x="404859" y="312964"/>
                  </a:lnTo>
                  <a:lnTo>
                    <a:pt x="42114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9251" y="326383"/>
              <a:ext cx="30936" cy="326384"/>
            </a:xfrm>
            <a:custGeom>
              <a:avLst/>
              <a:gdLst/>
              <a:ahLst/>
              <a:cxnLst/>
              <a:rect l="0" t="0" r="0" b="0"/>
              <a:pathLst>
                <a:path w="30936" h="326384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69328"/>
                  </a:lnTo>
                  <a:lnTo>
                    <a:pt x="10860" y="228766"/>
                  </a:lnTo>
                  <a:lnTo>
                    <a:pt x="17578" y="280302"/>
                  </a:lnTo>
                  <a:lnTo>
                    <a:pt x="20319" y="305903"/>
                  </a:lnTo>
                  <a:lnTo>
                    <a:pt x="3093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1730" y="431668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31585"/>
                  </a:moveTo>
                  <a:lnTo>
                    <a:pt x="218600" y="16931"/>
                  </a:lnTo>
                  <a:lnTo>
                    <a:pt x="164597" y="12426"/>
                  </a:lnTo>
                  <a:lnTo>
                    <a:pt x="115320" y="11091"/>
                  </a:lnTo>
                  <a:lnTo>
                    <a:pt x="57918" y="94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391512" y="252683"/>
            <a:ext cx="2926209" cy="642794"/>
            <a:chOff x="6391512" y="252683"/>
            <a:chExt cx="2926209" cy="642794"/>
          </a:xfrm>
        </p:grpSpPr>
        <p:sp>
          <p:nvSpPr>
            <p:cNvPr id="29" name="Freeform 28"/>
            <p:cNvSpPr/>
            <p:nvPr/>
          </p:nvSpPr>
          <p:spPr>
            <a:xfrm>
              <a:off x="6391512" y="481500"/>
              <a:ext cx="152880" cy="413977"/>
            </a:xfrm>
            <a:custGeom>
              <a:avLst/>
              <a:gdLst/>
              <a:ahLst/>
              <a:cxnLst/>
              <a:rect l="0" t="0" r="0" b="0"/>
              <a:pathLst>
                <a:path w="152880" h="413977">
                  <a:moveTo>
                    <a:pt x="20343" y="108095"/>
                  </a:moveTo>
                  <a:lnTo>
                    <a:pt x="20343" y="162240"/>
                  </a:lnTo>
                  <a:lnTo>
                    <a:pt x="20343" y="222776"/>
                  </a:lnTo>
                  <a:lnTo>
                    <a:pt x="20343" y="273746"/>
                  </a:lnTo>
                  <a:lnTo>
                    <a:pt x="20343" y="325893"/>
                  </a:lnTo>
                  <a:lnTo>
                    <a:pt x="28748" y="386340"/>
                  </a:lnTo>
                  <a:lnTo>
                    <a:pt x="34996" y="410744"/>
                  </a:lnTo>
                  <a:lnTo>
                    <a:pt x="37131" y="413976"/>
                  </a:lnTo>
                  <a:lnTo>
                    <a:pt x="38554" y="411452"/>
                  </a:lnTo>
                  <a:lnTo>
                    <a:pt x="38965" y="396169"/>
                  </a:lnTo>
                  <a:lnTo>
                    <a:pt x="29697" y="345110"/>
                  </a:lnTo>
                  <a:lnTo>
                    <a:pt x="22191" y="284635"/>
                  </a:lnTo>
                  <a:lnTo>
                    <a:pt x="15301" y="236182"/>
                  </a:lnTo>
                  <a:lnTo>
                    <a:pt x="11440" y="184782"/>
                  </a:lnTo>
                  <a:lnTo>
                    <a:pt x="2900" y="123417"/>
                  </a:lnTo>
                  <a:lnTo>
                    <a:pt x="0" y="66235"/>
                  </a:lnTo>
                  <a:lnTo>
                    <a:pt x="1943" y="40358"/>
                  </a:lnTo>
                  <a:lnTo>
                    <a:pt x="10605" y="21058"/>
                  </a:lnTo>
                  <a:lnTo>
                    <a:pt x="25373" y="7801"/>
                  </a:lnTo>
                  <a:lnTo>
                    <a:pt x="34225" y="2628"/>
                  </a:lnTo>
                  <a:lnTo>
                    <a:pt x="53419" y="0"/>
                  </a:lnTo>
                  <a:lnTo>
                    <a:pt x="73648" y="3901"/>
                  </a:lnTo>
                  <a:lnTo>
                    <a:pt x="94336" y="13434"/>
                  </a:lnTo>
                  <a:lnTo>
                    <a:pt x="120126" y="37543"/>
                  </a:lnTo>
                  <a:lnTo>
                    <a:pt x="142585" y="66914"/>
                  </a:lnTo>
                  <a:lnTo>
                    <a:pt x="150711" y="90572"/>
                  </a:lnTo>
                  <a:lnTo>
                    <a:pt x="152879" y="103432"/>
                  </a:lnTo>
                  <a:lnTo>
                    <a:pt x="149047" y="123960"/>
                  </a:lnTo>
                  <a:lnTo>
                    <a:pt x="138377" y="140883"/>
                  </a:lnTo>
                  <a:lnTo>
                    <a:pt x="121935" y="156203"/>
                  </a:lnTo>
                  <a:lnTo>
                    <a:pt x="99810" y="164571"/>
                  </a:lnTo>
                  <a:lnTo>
                    <a:pt x="41399" y="171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93609" y="504608"/>
              <a:ext cx="176215" cy="158202"/>
            </a:xfrm>
            <a:custGeom>
              <a:avLst/>
              <a:gdLst/>
              <a:ahLst/>
              <a:cxnLst/>
              <a:rect l="0" t="0" r="0" b="0"/>
              <a:pathLst>
                <a:path w="176215" h="158202">
                  <a:moveTo>
                    <a:pt x="144629" y="63930"/>
                  </a:moveTo>
                  <a:lnTo>
                    <a:pt x="135054" y="39884"/>
                  </a:lnTo>
                  <a:lnTo>
                    <a:pt x="105226" y="4337"/>
                  </a:lnTo>
                  <a:lnTo>
                    <a:pt x="96133" y="805"/>
                  </a:lnTo>
                  <a:lnTo>
                    <a:pt x="73553" y="0"/>
                  </a:lnTo>
                  <a:lnTo>
                    <a:pt x="54158" y="6661"/>
                  </a:lnTo>
                  <a:lnTo>
                    <a:pt x="22643" y="30001"/>
                  </a:lnTo>
                  <a:lnTo>
                    <a:pt x="6580" y="55827"/>
                  </a:lnTo>
                  <a:lnTo>
                    <a:pt x="0" y="91295"/>
                  </a:lnTo>
                  <a:lnTo>
                    <a:pt x="3641" y="131440"/>
                  </a:lnTo>
                  <a:lnTo>
                    <a:pt x="8523" y="141692"/>
                  </a:lnTo>
                  <a:lnTo>
                    <a:pt x="23306" y="156203"/>
                  </a:lnTo>
                  <a:lnTo>
                    <a:pt x="32161" y="158201"/>
                  </a:lnTo>
                  <a:lnTo>
                    <a:pt x="51359" y="154181"/>
                  </a:lnTo>
                  <a:lnTo>
                    <a:pt x="68471" y="138357"/>
                  </a:lnTo>
                  <a:lnTo>
                    <a:pt x="98520" y="95660"/>
                  </a:lnTo>
                  <a:lnTo>
                    <a:pt x="105701" y="92102"/>
                  </a:lnTo>
                  <a:lnTo>
                    <a:pt x="112828" y="93240"/>
                  </a:lnTo>
                  <a:lnTo>
                    <a:pt x="126986" y="103863"/>
                  </a:lnTo>
                  <a:lnTo>
                    <a:pt x="176214" y="148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69823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2348" y="452725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04874" y="0"/>
                  </a:moveTo>
                  <a:lnTo>
                    <a:pt x="41447" y="19128"/>
                  </a:lnTo>
                  <a:lnTo>
                    <a:pt x="20532" y="30338"/>
                  </a:lnTo>
                  <a:lnTo>
                    <a:pt x="5778" y="46239"/>
                  </a:lnTo>
                  <a:lnTo>
                    <a:pt x="205" y="55392"/>
                  </a:lnTo>
                  <a:lnTo>
                    <a:pt x="0" y="63834"/>
                  </a:lnTo>
                  <a:lnTo>
                    <a:pt x="3373" y="71802"/>
                  </a:lnTo>
                  <a:lnTo>
                    <a:pt x="9131" y="79454"/>
                  </a:lnTo>
                  <a:lnTo>
                    <a:pt x="28007" y="91075"/>
                  </a:lnTo>
                  <a:lnTo>
                    <a:pt x="90636" y="111819"/>
                  </a:lnTo>
                  <a:lnTo>
                    <a:pt x="113754" y="119107"/>
                  </a:lnTo>
                  <a:lnTo>
                    <a:pt x="129488" y="132485"/>
                  </a:lnTo>
                  <a:lnTo>
                    <a:pt x="135321" y="140966"/>
                  </a:lnTo>
                  <a:lnTo>
                    <a:pt x="136871" y="148959"/>
                  </a:lnTo>
                  <a:lnTo>
                    <a:pt x="135565" y="156628"/>
                  </a:lnTo>
                  <a:lnTo>
                    <a:pt x="132353" y="164080"/>
                  </a:lnTo>
                  <a:lnTo>
                    <a:pt x="116308" y="175480"/>
                  </a:lnTo>
                  <a:lnTo>
                    <a:pt x="93578" y="183276"/>
                  </a:lnTo>
                  <a:lnTo>
                    <a:pt x="47098" y="188281"/>
                  </a:lnTo>
                  <a:lnTo>
                    <a:pt x="2064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11768" y="452725"/>
              <a:ext cx="123730" cy="183012"/>
            </a:xfrm>
            <a:custGeom>
              <a:avLst/>
              <a:gdLst/>
              <a:ahLst/>
              <a:cxnLst/>
              <a:rect l="0" t="0" r="0" b="0"/>
              <a:pathLst>
                <a:path w="123730" h="183012">
                  <a:moveTo>
                    <a:pt x="105496" y="0"/>
                  </a:moveTo>
                  <a:lnTo>
                    <a:pt x="51621" y="19128"/>
                  </a:lnTo>
                  <a:lnTo>
                    <a:pt x="5638" y="49803"/>
                  </a:lnTo>
                  <a:lnTo>
                    <a:pt x="1489" y="57769"/>
                  </a:lnTo>
                  <a:lnTo>
                    <a:pt x="0" y="75978"/>
                  </a:lnTo>
                  <a:lnTo>
                    <a:pt x="4750" y="83407"/>
                  </a:lnTo>
                  <a:lnTo>
                    <a:pt x="22505" y="94782"/>
                  </a:lnTo>
                  <a:lnTo>
                    <a:pt x="82406" y="110141"/>
                  </a:lnTo>
                  <a:lnTo>
                    <a:pt x="120562" y="134320"/>
                  </a:lnTo>
                  <a:lnTo>
                    <a:pt x="123729" y="141019"/>
                  </a:lnTo>
                  <a:lnTo>
                    <a:pt x="123501" y="147825"/>
                  </a:lnTo>
                  <a:lnTo>
                    <a:pt x="121009" y="154702"/>
                  </a:lnTo>
                  <a:lnTo>
                    <a:pt x="108881" y="165463"/>
                  </a:lnTo>
                  <a:lnTo>
                    <a:pt x="72500" y="181903"/>
                  </a:lnTo>
                  <a:lnTo>
                    <a:pt x="49107" y="183011"/>
                  </a:lnTo>
                  <a:lnTo>
                    <a:pt x="1073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74339" y="450515"/>
              <a:ext cx="132203" cy="149610"/>
            </a:xfrm>
            <a:custGeom>
              <a:avLst/>
              <a:gdLst/>
              <a:ahLst/>
              <a:cxnLst/>
              <a:rect l="0" t="0" r="0" b="0"/>
              <a:pathLst>
                <a:path w="132203" h="149610">
                  <a:moveTo>
                    <a:pt x="37682" y="75909"/>
                  </a:moveTo>
                  <a:lnTo>
                    <a:pt x="96298" y="66844"/>
                  </a:lnTo>
                  <a:lnTo>
                    <a:pt x="116766" y="59792"/>
                  </a:lnTo>
                  <a:lnTo>
                    <a:pt x="125499" y="54636"/>
                  </a:lnTo>
                  <a:lnTo>
                    <a:pt x="130152" y="46519"/>
                  </a:lnTo>
                  <a:lnTo>
                    <a:pt x="132202" y="25023"/>
                  </a:lnTo>
                  <a:lnTo>
                    <a:pt x="127601" y="16248"/>
                  </a:lnTo>
                  <a:lnTo>
                    <a:pt x="110010" y="3380"/>
                  </a:lnTo>
                  <a:lnTo>
                    <a:pt x="86596" y="0"/>
                  </a:lnTo>
                  <a:lnTo>
                    <a:pt x="61761" y="3568"/>
                  </a:lnTo>
                  <a:lnTo>
                    <a:pt x="39025" y="12952"/>
                  </a:lnTo>
                  <a:lnTo>
                    <a:pt x="12084" y="36978"/>
                  </a:lnTo>
                  <a:lnTo>
                    <a:pt x="2908" y="59387"/>
                  </a:lnTo>
                  <a:lnTo>
                    <a:pt x="0" y="83774"/>
                  </a:lnTo>
                  <a:lnTo>
                    <a:pt x="2607" y="106311"/>
                  </a:lnTo>
                  <a:lnTo>
                    <a:pt x="10784" y="124906"/>
                  </a:lnTo>
                  <a:lnTo>
                    <a:pt x="16240" y="133140"/>
                  </a:lnTo>
                  <a:lnTo>
                    <a:pt x="24558" y="138630"/>
                  </a:lnTo>
                  <a:lnTo>
                    <a:pt x="58620" y="146356"/>
                  </a:lnTo>
                  <a:lnTo>
                    <a:pt x="111381" y="149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83026" y="442196"/>
              <a:ext cx="173768" cy="157929"/>
            </a:xfrm>
            <a:custGeom>
              <a:avLst/>
              <a:gdLst/>
              <a:ahLst/>
              <a:cxnLst/>
              <a:rect l="0" t="0" r="0" b="0"/>
              <a:pathLst>
                <a:path w="173768" h="157929">
                  <a:moveTo>
                    <a:pt x="144850" y="0"/>
                  </a:moveTo>
                  <a:lnTo>
                    <a:pt x="102158" y="3120"/>
                  </a:lnTo>
                  <a:lnTo>
                    <a:pt x="50017" y="19129"/>
                  </a:lnTo>
                  <a:lnTo>
                    <a:pt x="3030" y="49804"/>
                  </a:lnTo>
                  <a:lnTo>
                    <a:pt x="0" y="56599"/>
                  </a:lnTo>
                  <a:lnTo>
                    <a:pt x="321" y="63469"/>
                  </a:lnTo>
                  <a:lnTo>
                    <a:pt x="2873" y="70389"/>
                  </a:lnTo>
                  <a:lnTo>
                    <a:pt x="10425" y="75002"/>
                  </a:lnTo>
                  <a:lnTo>
                    <a:pt x="61452" y="85525"/>
                  </a:lnTo>
                  <a:lnTo>
                    <a:pt x="122515" y="101947"/>
                  </a:lnTo>
                  <a:lnTo>
                    <a:pt x="153830" y="113525"/>
                  </a:lnTo>
                  <a:lnTo>
                    <a:pt x="170678" y="124935"/>
                  </a:lnTo>
                  <a:lnTo>
                    <a:pt x="173767" y="131253"/>
                  </a:lnTo>
                  <a:lnTo>
                    <a:pt x="173486" y="137805"/>
                  </a:lnTo>
                  <a:lnTo>
                    <a:pt x="170960" y="144513"/>
                  </a:lnTo>
                  <a:lnTo>
                    <a:pt x="164596" y="148984"/>
                  </a:lnTo>
                  <a:lnTo>
                    <a:pt x="132113" y="155278"/>
                  </a:lnTo>
                  <a:lnTo>
                    <a:pt x="78685" y="157404"/>
                  </a:lnTo>
                  <a:lnTo>
                    <a:pt x="5009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01658" y="273740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3120" y="159970"/>
                  </a:lnTo>
                  <a:lnTo>
                    <a:pt x="9065" y="220072"/>
                  </a:lnTo>
                  <a:lnTo>
                    <a:pt x="10239" y="279864"/>
                  </a:lnTo>
                  <a:lnTo>
                    <a:pt x="10471" y="327377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12145" y="431668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35338" y="0"/>
                  </a:lnTo>
                  <a:lnTo>
                    <a:pt x="181798" y="5589"/>
                  </a:lnTo>
                  <a:lnTo>
                    <a:pt x="121785" y="9553"/>
                  </a:lnTo>
                  <a:lnTo>
                    <a:pt x="63657" y="10336"/>
                  </a:lnTo>
                  <a:lnTo>
                    <a:pt x="2744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17471" y="252683"/>
              <a:ext cx="183591" cy="389556"/>
            </a:xfrm>
            <a:custGeom>
              <a:avLst/>
              <a:gdLst/>
              <a:ahLst/>
              <a:cxnLst/>
              <a:rect l="0" t="0" r="0" b="0"/>
              <a:pathLst>
                <a:path w="183591" h="389556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20" y="160428"/>
                  </a:lnTo>
                  <a:lnTo>
                    <a:pt x="9065" y="214574"/>
                  </a:lnTo>
                  <a:lnTo>
                    <a:pt x="11409" y="276395"/>
                  </a:lnTo>
                  <a:lnTo>
                    <a:pt x="15989" y="301827"/>
                  </a:lnTo>
                  <a:lnTo>
                    <a:pt x="18849" y="306503"/>
                  </a:lnTo>
                  <a:lnTo>
                    <a:pt x="21925" y="306111"/>
                  </a:lnTo>
                  <a:lnTo>
                    <a:pt x="28462" y="296317"/>
                  </a:lnTo>
                  <a:lnTo>
                    <a:pt x="45310" y="264553"/>
                  </a:lnTo>
                  <a:lnTo>
                    <a:pt x="60998" y="239433"/>
                  </a:lnTo>
                  <a:lnTo>
                    <a:pt x="65232" y="229812"/>
                  </a:lnTo>
                  <a:lnTo>
                    <a:pt x="72734" y="223398"/>
                  </a:lnTo>
                  <a:lnTo>
                    <a:pt x="93547" y="216272"/>
                  </a:lnTo>
                  <a:lnTo>
                    <a:pt x="104479" y="217881"/>
                  </a:lnTo>
                  <a:lnTo>
                    <a:pt x="125983" y="229027"/>
                  </a:lnTo>
                  <a:lnTo>
                    <a:pt x="141001" y="248799"/>
                  </a:lnTo>
                  <a:lnTo>
                    <a:pt x="164104" y="304815"/>
                  </a:lnTo>
                  <a:lnTo>
                    <a:pt x="183590" y="366113"/>
                  </a:lnTo>
                  <a:lnTo>
                    <a:pt x="1789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80684" y="431668"/>
              <a:ext cx="84228" cy="140746"/>
            </a:xfrm>
            <a:custGeom>
              <a:avLst/>
              <a:gdLst/>
              <a:ahLst/>
              <a:cxnLst/>
              <a:rect l="0" t="0" r="0" b="0"/>
              <a:pathLst>
                <a:path w="84228" h="140746">
                  <a:moveTo>
                    <a:pt x="0" y="63171"/>
                  </a:moveTo>
                  <a:lnTo>
                    <a:pt x="17959" y="117046"/>
                  </a:lnTo>
                  <a:lnTo>
                    <a:pt x="25857" y="140745"/>
                  </a:lnTo>
                  <a:lnTo>
                    <a:pt x="22999" y="126320"/>
                  </a:lnTo>
                  <a:lnTo>
                    <a:pt x="15724" y="65017"/>
                  </a:lnTo>
                  <a:lnTo>
                    <a:pt x="19076" y="42934"/>
                  </a:lnTo>
                  <a:lnTo>
                    <a:pt x="23246" y="32132"/>
                  </a:lnTo>
                  <a:lnTo>
                    <a:pt x="30705" y="23761"/>
                  </a:lnTo>
                  <a:lnTo>
                    <a:pt x="60051" y="7560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20301" y="431668"/>
              <a:ext cx="123596" cy="184895"/>
            </a:xfrm>
            <a:custGeom>
              <a:avLst/>
              <a:gdLst/>
              <a:ahLst/>
              <a:cxnLst/>
              <a:rect l="0" t="0" r="0" b="0"/>
              <a:pathLst>
                <a:path w="123596" h="184895">
                  <a:moveTo>
                    <a:pt x="123595" y="0"/>
                  </a:moveTo>
                  <a:lnTo>
                    <a:pt x="80903" y="3119"/>
                  </a:lnTo>
                  <a:lnTo>
                    <a:pt x="61337" y="9575"/>
                  </a:lnTo>
                  <a:lnTo>
                    <a:pt x="22402" y="39403"/>
                  </a:lnTo>
                  <a:lnTo>
                    <a:pt x="6525" y="71076"/>
                  </a:lnTo>
                  <a:lnTo>
                    <a:pt x="0" y="115686"/>
                  </a:lnTo>
                  <a:lnTo>
                    <a:pt x="4713" y="139543"/>
                  </a:lnTo>
                  <a:lnTo>
                    <a:pt x="20521" y="166128"/>
                  </a:lnTo>
                  <a:lnTo>
                    <a:pt x="26803" y="173923"/>
                  </a:lnTo>
                  <a:lnTo>
                    <a:pt x="46261" y="182584"/>
                  </a:lnTo>
                  <a:lnTo>
                    <a:pt x="58001" y="184894"/>
                  </a:lnTo>
                  <a:lnTo>
                    <a:pt x="68167" y="184094"/>
                  </a:lnTo>
                  <a:lnTo>
                    <a:pt x="85703" y="176966"/>
                  </a:lnTo>
                  <a:lnTo>
                    <a:pt x="101295" y="159760"/>
                  </a:lnTo>
                  <a:lnTo>
                    <a:pt x="108728" y="148620"/>
                  </a:lnTo>
                  <a:lnTo>
                    <a:pt x="119190" y="104997"/>
                  </a:lnTo>
                  <a:lnTo>
                    <a:pt x="116701" y="66205"/>
                  </a:lnTo>
                  <a:lnTo>
                    <a:pt x="108443" y="46582"/>
                  </a:lnTo>
                  <a:lnTo>
                    <a:pt x="96974" y="31232"/>
                  </a:lnTo>
                  <a:lnTo>
                    <a:pt x="7095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08531" y="421139"/>
              <a:ext cx="133479" cy="182723"/>
            </a:xfrm>
            <a:custGeom>
              <a:avLst/>
              <a:gdLst/>
              <a:ahLst/>
              <a:cxnLst/>
              <a:rect l="0" t="0" r="0" b="0"/>
              <a:pathLst>
                <a:path w="133479" h="182723">
                  <a:moveTo>
                    <a:pt x="9065" y="31586"/>
                  </a:moveTo>
                  <a:lnTo>
                    <a:pt x="0" y="90203"/>
                  </a:lnTo>
                  <a:lnTo>
                    <a:pt x="4559" y="130582"/>
                  </a:lnTo>
                  <a:lnTo>
                    <a:pt x="18909" y="166593"/>
                  </a:lnTo>
                  <a:lnTo>
                    <a:pt x="27326" y="174233"/>
                  </a:lnTo>
                  <a:lnTo>
                    <a:pt x="49156" y="182722"/>
                  </a:lnTo>
                  <a:lnTo>
                    <a:pt x="71337" y="180256"/>
                  </a:lnTo>
                  <a:lnTo>
                    <a:pt x="91724" y="170191"/>
                  </a:lnTo>
                  <a:lnTo>
                    <a:pt x="108583" y="154020"/>
                  </a:lnTo>
                  <a:lnTo>
                    <a:pt x="125639" y="125184"/>
                  </a:lnTo>
                  <a:lnTo>
                    <a:pt x="133478" y="75594"/>
                  </a:lnTo>
                  <a:lnTo>
                    <a:pt x="131906" y="26977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54466" y="461126"/>
              <a:ext cx="208550" cy="286398"/>
            </a:xfrm>
            <a:custGeom>
              <a:avLst/>
              <a:gdLst/>
              <a:ahLst/>
              <a:cxnLst/>
              <a:rect l="0" t="0" r="0" b="0"/>
              <a:pathLst>
                <a:path w="208550" h="286398">
                  <a:moveTo>
                    <a:pt x="168456" y="117941"/>
                  </a:moveTo>
                  <a:lnTo>
                    <a:pt x="175692" y="90385"/>
                  </a:lnTo>
                  <a:lnTo>
                    <a:pt x="175669" y="49595"/>
                  </a:lnTo>
                  <a:lnTo>
                    <a:pt x="167373" y="25564"/>
                  </a:lnTo>
                  <a:lnTo>
                    <a:pt x="159545" y="16582"/>
                  </a:lnTo>
                  <a:lnTo>
                    <a:pt x="138370" y="3482"/>
                  </a:lnTo>
                  <a:lnTo>
                    <a:pt x="116480" y="0"/>
                  </a:lnTo>
                  <a:lnTo>
                    <a:pt x="96223" y="3522"/>
                  </a:lnTo>
                  <a:lnTo>
                    <a:pt x="79421" y="12886"/>
                  </a:lnTo>
                  <a:lnTo>
                    <a:pt x="67274" y="27966"/>
                  </a:lnTo>
                  <a:lnTo>
                    <a:pt x="62397" y="36901"/>
                  </a:lnTo>
                  <a:lnTo>
                    <a:pt x="60098" y="59306"/>
                  </a:lnTo>
                  <a:lnTo>
                    <a:pt x="64145" y="82522"/>
                  </a:lnTo>
                  <a:lnTo>
                    <a:pt x="73742" y="100640"/>
                  </a:lnTo>
                  <a:lnTo>
                    <a:pt x="88926" y="113371"/>
                  </a:lnTo>
                  <a:lnTo>
                    <a:pt x="97889" y="118404"/>
                  </a:lnTo>
                  <a:lnTo>
                    <a:pt x="117206" y="120876"/>
                  </a:lnTo>
                  <a:lnTo>
                    <a:pt x="136320" y="116906"/>
                  </a:lnTo>
                  <a:lnTo>
                    <a:pt x="167654" y="95293"/>
                  </a:lnTo>
                  <a:lnTo>
                    <a:pt x="174940" y="88804"/>
                  </a:lnTo>
                  <a:lnTo>
                    <a:pt x="178629" y="87988"/>
                  </a:lnTo>
                  <a:lnTo>
                    <a:pt x="179917" y="90953"/>
                  </a:lnTo>
                  <a:lnTo>
                    <a:pt x="180569" y="103607"/>
                  </a:lnTo>
                  <a:lnTo>
                    <a:pt x="193694" y="156001"/>
                  </a:lnTo>
                  <a:lnTo>
                    <a:pt x="206023" y="209774"/>
                  </a:lnTo>
                  <a:lnTo>
                    <a:pt x="208549" y="237524"/>
                  </a:lnTo>
                  <a:lnTo>
                    <a:pt x="203433" y="259216"/>
                  </a:lnTo>
                  <a:lnTo>
                    <a:pt x="198793" y="268277"/>
                  </a:lnTo>
                  <a:lnTo>
                    <a:pt x="191020" y="274317"/>
                  </a:lnTo>
                  <a:lnTo>
                    <a:pt x="169906" y="281028"/>
                  </a:lnTo>
                  <a:lnTo>
                    <a:pt x="115883" y="285336"/>
                  </a:lnTo>
                  <a:lnTo>
                    <a:pt x="62412" y="286083"/>
                  </a:lnTo>
                  <a:lnTo>
                    <a:pt x="0" y="286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38735" y="284269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11453" y="210097"/>
                  </a:lnTo>
                  <a:lnTo>
                    <a:pt x="18212" y="259953"/>
                  </a:lnTo>
                  <a:lnTo>
                    <a:pt x="19793" y="279311"/>
                  </a:lnTo>
                  <a:lnTo>
                    <a:pt x="29352" y="223340"/>
                  </a:lnTo>
                  <a:lnTo>
                    <a:pt x="35663" y="201038"/>
                  </a:lnTo>
                  <a:lnTo>
                    <a:pt x="48606" y="182547"/>
                  </a:lnTo>
                  <a:lnTo>
                    <a:pt x="56971" y="174340"/>
                  </a:lnTo>
                  <a:lnTo>
                    <a:pt x="66056" y="171209"/>
                  </a:lnTo>
                  <a:lnTo>
                    <a:pt x="85511" y="173969"/>
                  </a:lnTo>
                  <a:lnTo>
                    <a:pt x="116194" y="194266"/>
                  </a:lnTo>
                  <a:lnTo>
                    <a:pt x="141923" y="222507"/>
                  </a:lnTo>
                  <a:lnTo>
                    <a:pt x="171177" y="284393"/>
                  </a:lnTo>
                  <a:lnTo>
                    <a:pt x="1789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26424" y="1021264"/>
            <a:ext cx="9170323" cy="559033"/>
            <a:chOff x="526424" y="1021264"/>
            <a:chExt cx="9170323" cy="559033"/>
          </a:xfrm>
        </p:grpSpPr>
        <p:sp>
          <p:nvSpPr>
            <p:cNvPr id="45" name="Freeform 44"/>
            <p:cNvSpPr/>
            <p:nvPr/>
          </p:nvSpPr>
          <p:spPr>
            <a:xfrm>
              <a:off x="667758" y="1137077"/>
              <a:ext cx="21482" cy="284271"/>
            </a:xfrm>
            <a:custGeom>
              <a:avLst/>
              <a:gdLst/>
              <a:ahLst/>
              <a:cxnLst/>
              <a:rect l="0" t="0" r="0" b="0"/>
              <a:pathLst>
                <a:path w="21482" h="284271">
                  <a:moveTo>
                    <a:pt x="6065" y="0"/>
                  </a:moveTo>
                  <a:lnTo>
                    <a:pt x="4896" y="49263"/>
                  </a:lnTo>
                  <a:lnTo>
                    <a:pt x="0" y="99345"/>
                  </a:lnTo>
                  <a:lnTo>
                    <a:pt x="4918" y="150058"/>
                  </a:lnTo>
                  <a:lnTo>
                    <a:pt x="17060" y="209709"/>
                  </a:lnTo>
                  <a:lnTo>
                    <a:pt x="21481" y="237094"/>
                  </a:lnTo>
                  <a:lnTo>
                    <a:pt x="1659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6424" y="1231834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15770" y="15641"/>
                  </a:lnTo>
                  <a:lnTo>
                    <a:pt x="153254" y="34844"/>
                  </a:lnTo>
                  <a:lnTo>
                    <a:pt x="92408" y="49490"/>
                  </a:lnTo>
                  <a:lnTo>
                    <a:pt x="38141" y="57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0694" y="1137077"/>
              <a:ext cx="305327" cy="284520"/>
            </a:xfrm>
            <a:custGeom>
              <a:avLst/>
              <a:gdLst/>
              <a:ahLst/>
              <a:cxnLst/>
              <a:rect l="0" t="0" r="0" b="0"/>
              <a:pathLst>
                <a:path w="305327" h="284520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19792" y="175245"/>
                  </a:lnTo>
                  <a:lnTo>
                    <a:pt x="23927" y="231582"/>
                  </a:lnTo>
                  <a:lnTo>
                    <a:pt x="27012" y="251494"/>
                  </a:lnTo>
                  <a:lnTo>
                    <a:pt x="26197" y="251891"/>
                  </a:lnTo>
                  <a:lnTo>
                    <a:pt x="24483" y="248646"/>
                  </a:lnTo>
                  <a:lnTo>
                    <a:pt x="32961" y="188866"/>
                  </a:lnTo>
                  <a:lnTo>
                    <a:pt x="40386" y="163489"/>
                  </a:lnTo>
                  <a:lnTo>
                    <a:pt x="51484" y="144412"/>
                  </a:lnTo>
                  <a:lnTo>
                    <a:pt x="58889" y="139558"/>
                  </a:lnTo>
                  <a:lnTo>
                    <a:pt x="76476" y="137285"/>
                  </a:lnTo>
                  <a:lnTo>
                    <a:pt x="83739" y="140657"/>
                  </a:lnTo>
                  <a:lnTo>
                    <a:pt x="94929" y="153761"/>
                  </a:lnTo>
                  <a:lnTo>
                    <a:pt x="124619" y="211129"/>
                  </a:lnTo>
                  <a:lnTo>
                    <a:pt x="144419" y="242321"/>
                  </a:lnTo>
                  <a:lnTo>
                    <a:pt x="148804" y="266406"/>
                  </a:lnTo>
                  <a:lnTo>
                    <a:pt x="148336" y="279379"/>
                  </a:lnTo>
                  <a:lnTo>
                    <a:pt x="146853" y="284519"/>
                  </a:lnTo>
                  <a:lnTo>
                    <a:pt x="144696" y="284436"/>
                  </a:lnTo>
                  <a:lnTo>
                    <a:pt x="142087" y="280871"/>
                  </a:lnTo>
                  <a:lnTo>
                    <a:pt x="138416" y="253497"/>
                  </a:lnTo>
                  <a:lnTo>
                    <a:pt x="142580" y="245037"/>
                  </a:lnTo>
                  <a:lnTo>
                    <a:pt x="159685" y="232518"/>
                  </a:lnTo>
                  <a:lnTo>
                    <a:pt x="221253" y="207447"/>
                  </a:lnTo>
                  <a:lnTo>
                    <a:pt x="275218" y="176973"/>
                  </a:lnTo>
                  <a:lnTo>
                    <a:pt x="280575" y="169454"/>
                  </a:lnTo>
                  <a:lnTo>
                    <a:pt x="283407" y="148623"/>
                  </a:lnTo>
                  <a:lnTo>
                    <a:pt x="280185" y="140026"/>
                  </a:lnTo>
                  <a:lnTo>
                    <a:pt x="267246" y="127355"/>
                  </a:lnTo>
                  <a:lnTo>
                    <a:pt x="258883" y="124678"/>
                  </a:lnTo>
                  <a:lnTo>
                    <a:pt x="240231" y="124823"/>
                  </a:lnTo>
                  <a:lnTo>
                    <a:pt x="223363" y="131906"/>
                  </a:lnTo>
                  <a:lnTo>
                    <a:pt x="208067" y="144023"/>
                  </a:lnTo>
                  <a:lnTo>
                    <a:pt x="187471" y="170575"/>
                  </a:lnTo>
                  <a:lnTo>
                    <a:pt x="177687" y="190455"/>
                  </a:lnTo>
                  <a:lnTo>
                    <a:pt x="175678" y="210989"/>
                  </a:lnTo>
                  <a:lnTo>
                    <a:pt x="179855" y="230643"/>
                  </a:lnTo>
                  <a:lnTo>
                    <a:pt x="201600" y="262325"/>
                  </a:lnTo>
                  <a:lnTo>
                    <a:pt x="208099" y="269640"/>
                  </a:lnTo>
                  <a:lnTo>
                    <a:pt x="217112" y="273347"/>
                  </a:lnTo>
                  <a:lnTo>
                    <a:pt x="278574" y="273920"/>
                  </a:lnTo>
                  <a:lnTo>
                    <a:pt x="30532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46518" y="1225100"/>
              <a:ext cx="127472" cy="164662"/>
            </a:xfrm>
            <a:custGeom>
              <a:avLst/>
              <a:gdLst/>
              <a:ahLst/>
              <a:cxnLst/>
              <a:rect l="0" t="0" r="0" b="0"/>
              <a:pathLst>
                <a:path w="127472" h="164662">
                  <a:moveTo>
                    <a:pt x="127471" y="38319"/>
                  </a:moveTo>
                  <a:lnTo>
                    <a:pt x="98163" y="9011"/>
                  </a:lnTo>
                  <a:lnTo>
                    <a:pt x="78570" y="1897"/>
                  </a:lnTo>
                  <a:lnTo>
                    <a:pt x="66794" y="0"/>
                  </a:lnTo>
                  <a:lnTo>
                    <a:pt x="41232" y="4131"/>
                  </a:lnTo>
                  <a:lnTo>
                    <a:pt x="27864" y="8508"/>
                  </a:lnTo>
                  <a:lnTo>
                    <a:pt x="9892" y="22730"/>
                  </a:lnTo>
                  <a:lnTo>
                    <a:pt x="3462" y="31436"/>
                  </a:lnTo>
                  <a:lnTo>
                    <a:pt x="344" y="40749"/>
                  </a:lnTo>
                  <a:lnTo>
                    <a:pt x="0" y="60456"/>
                  </a:lnTo>
                  <a:lnTo>
                    <a:pt x="10482" y="101704"/>
                  </a:lnTo>
                  <a:lnTo>
                    <a:pt x="21273" y="122642"/>
                  </a:lnTo>
                  <a:lnTo>
                    <a:pt x="36988" y="137407"/>
                  </a:lnTo>
                  <a:lnTo>
                    <a:pt x="95886" y="164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14452" y="1223949"/>
              <a:ext cx="138523" cy="159030"/>
            </a:xfrm>
            <a:custGeom>
              <a:avLst/>
              <a:gdLst/>
              <a:ahLst/>
              <a:cxnLst/>
              <a:rect l="0" t="0" r="0" b="0"/>
              <a:pathLst>
                <a:path w="138523" h="159030">
                  <a:moveTo>
                    <a:pt x="33237" y="92113"/>
                  </a:moveTo>
                  <a:lnTo>
                    <a:pt x="87112" y="64602"/>
                  </a:lnTo>
                  <a:lnTo>
                    <a:pt x="116660" y="52506"/>
                  </a:lnTo>
                  <a:lnTo>
                    <a:pt x="133095" y="40974"/>
                  </a:lnTo>
                  <a:lnTo>
                    <a:pt x="136073" y="34624"/>
                  </a:lnTo>
                  <a:lnTo>
                    <a:pt x="135720" y="28050"/>
                  </a:lnTo>
                  <a:lnTo>
                    <a:pt x="133144" y="21329"/>
                  </a:lnTo>
                  <a:lnTo>
                    <a:pt x="120924" y="10740"/>
                  </a:lnTo>
                  <a:lnTo>
                    <a:pt x="102624" y="3305"/>
                  </a:lnTo>
                  <a:lnTo>
                    <a:pt x="78894" y="0"/>
                  </a:lnTo>
                  <a:lnTo>
                    <a:pt x="55868" y="4770"/>
                  </a:lnTo>
                  <a:lnTo>
                    <a:pt x="35106" y="15859"/>
                  </a:lnTo>
                  <a:lnTo>
                    <a:pt x="11434" y="41833"/>
                  </a:lnTo>
                  <a:lnTo>
                    <a:pt x="930" y="61577"/>
                  </a:lnTo>
                  <a:lnTo>
                    <a:pt x="0" y="71756"/>
                  </a:lnTo>
                  <a:lnTo>
                    <a:pt x="5207" y="92424"/>
                  </a:lnTo>
                  <a:lnTo>
                    <a:pt x="21292" y="123790"/>
                  </a:lnTo>
                  <a:lnTo>
                    <a:pt x="37287" y="138557"/>
                  </a:lnTo>
                  <a:lnTo>
                    <a:pt x="76151" y="157569"/>
                  </a:lnTo>
                  <a:lnTo>
                    <a:pt x="96763" y="159029"/>
                  </a:lnTo>
                  <a:lnTo>
                    <a:pt x="138522" y="15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16145" y="1263247"/>
              <a:ext cx="136871" cy="137044"/>
            </a:xfrm>
            <a:custGeom>
              <a:avLst/>
              <a:gdLst/>
              <a:ahLst/>
              <a:cxnLst/>
              <a:rect l="0" t="0" r="0" b="0"/>
              <a:pathLst>
                <a:path w="136871" h="137044">
                  <a:moveTo>
                    <a:pt x="0" y="21229"/>
                  </a:moveTo>
                  <a:lnTo>
                    <a:pt x="2339" y="60917"/>
                  </a:lnTo>
                  <a:lnTo>
                    <a:pt x="12131" y="88361"/>
                  </a:lnTo>
                  <a:lnTo>
                    <a:pt x="10427" y="89380"/>
                  </a:lnTo>
                  <a:lnTo>
                    <a:pt x="6951" y="87720"/>
                  </a:lnTo>
                  <a:lnTo>
                    <a:pt x="3089" y="73398"/>
                  </a:lnTo>
                  <a:lnTo>
                    <a:pt x="2542" y="52604"/>
                  </a:lnTo>
                  <a:lnTo>
                    <a:pt x="6199" y="31664"/>
                  </a:lnTo>
                  <a:lnTo>
                    <a:pt x="20424" y="5734"/>
                  </a:lnTo>
                  <a:lnTo>
                    <a:pt x="27654" y="1540"/>
                  </a:lnTo>
                  <a:lnTo>
                    <a:pt x="45046" y="0"/>
                  </a:lnTo>
                  <a:lnTo>
                    <a:pt x="61354" y="6335"/>
                  </a:lnTo>
                  <a:lnTo>
                    <a:pt x="90888" y="29466"/>
                  </a:lnTo>
                  <a:lnTo>
                    <a:pt x="118082" y="64970"/>
                  </a:lnTo>
                  <a:lnTo>
                    <a:pt x="130783" y="95411"/>
                  </a:lnTo>
                  <a:lnTo>
                    <a:pt x="136870" y="137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68401" y="1042321"/>
              <a:ext cx="37258" cy="315856"/>
            </a:xfrm>
            <a:custGeom>
              <a:avLst/>
              <a:gdLst/>
              <a:ahLst/>
              <a:cxnLst/>
              <a:rect l="0" t="0" r="0" b="0"/>
              <a:pathLst>
                <a:path w="37258" h="315856">
                  <a:moveTo>
                    <a:pt x="5671" y="0"/>
                  </a:moveTo>
                  <a:lnTo>
                    <a:pt x="82" y="16767"/>
                  </a:lnTo>
                  <a:lnTo>
                    <a:pt x="457" y="34358"/>
                  </a:lnTo>
                  <a:lnTo>
                    <a:pt x="2184" y="53875"/>
                  </a:lnTo>
                  <a:lnTo>
                    <a:pt x="0" y="101239"/>
                  </a:lnTo>
                  <a:lnTo>
                    <a:pt x="7110" y="149320"/>
                  </a:lnTo>
                  <a:lnTo>
                    <a:pt x="19994" y="212379"/>
                  </a:lnTo>
                  <a:lnTo>
                    <a:pt x="34174" y="275712"/>
                  </a:lnTo>
                  <a:lnTo>
                    <a:pt x="372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58259" y="116866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5" y="0"/>
                  </a:lnTo>
                  <a:lnTo>
                    <a:pt x="92413" y="0"/>
                  </a:lnTo>
                  <a:lnTo>
                    <a:pt x="37665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66479" y="1200744"/>
              <a:ext cx="148064" cy="136376"/>
            </a:xfrm>
            <a:custGeom>
              <a:avLst/>
              <a:gdLst/>
              <a:ahLst/>
              <a:cxnLst/>
              <a:rect l="0" t="0" r="0" b="0"/>
              <a:pathLst>
                <a:path w="148064" h="136376">
                  <a:moveTo>
                    <a:pt x="23407" y="41618"/>
                  </a:moveTo>
                  <a:lnTo>
                    <a:pt x="67369" y="56272"/>
                  </a:lnTo>
                  <a:lnTo>
                    <a:pt x="103243" y="55189"/>
                  </a:lnTo>
                  <a:lnTo>
                    <a:pt x="137919" y="47459"/>
                  </a:lnTo>
                  <a:lnTo>
                    <a:pt x="144202" y="42003"/>
                  </a:lnTo>
                  <a:lnTo>
                    <a:pt x="147221" y="34855"/>
                  </a:lnTo>
                  <a:lnTo>
                    <a:pt x="148063" y="26581"/>
                  </a:lnTo>
                  <a:lnTo>
                    <a:pt x="145115" y="18725"/>
                  </a:lnTo>
                  <a:lnTo>
                    <a:pt x="132482" y="3758"/>
                  </a:lnTo>
                  <a:lnTo>
                    <a:pt x="121860" y="0"/>
                  </a:lnTo>
                  <a:lnTo>
                    <a:pt x="81304" y="301"/>
                  </a:lnTo>
                  <a:lnTo>
                    <a:pt x="46021" y="8969"/>
                  </a:lnTo>
                  <a:lnTo>
                    <a:pt x="24098" y="19698"/>
                  </a:lnTo>
                  <a:lnTo>
                    <a:pt x="8896" y="35386"/>
                  </a:lnTo>
                  <a:lnTo>
                    <a:pt x="3205" y="44482"/>
                  </a:lnTo>
                  <a:lnTo>
                    <a:pt x="0" y="63948"/>
                  </a:lnTo>
                  <a:lnTo>
                    <a:pt x="3645" y="84298"/>
                  </a:lnTo>
                  <a:lnTo>
                    <a:pt x="13064" y="105041"/>
                  </a:lnTo>
                  <a:lnTo>
                    <a:pt x="28169" y="119719"/>
                  </a:lnTo>
                  <a:lnTo>
                    <a:pt x="47750" y="128972"/>
                  </a:lnTo>
                  <a:lnTo>
                    <a:pt x="98449" y="134912"/>
                  </a:lnTo>
                  <a:lnTo>
                    <a:pt x="139220" y="136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89927" y="1210777"/>
              <a:ext cx="94757" cy="127769"/>
            </a:xfrm>
            <a:custGeom>
              <a:avLst/>
              <a:gdLst/>
              <a:ahLst/>
              <a:cxnLst/>
              <a:rect l="0" t="0" r="0" b="0"/>
              <a:pathLst>
                <a:path w="94757" h="127769">
                  <a:moveTo>
                    <a:pt x="0" y="73699"/>
                  </a:moveTo>
                  <a:lnTo>
                    <a:pt x="14654" y="126727"/>
                  </a:lnTo>
                  <a:lnTo>
                    <a:pt x="15619" y="127768"/>
                  </a:lnTo>
                  <a:lnTo>
                    <a:pt x="5064" y="72038"/>
                  </a:lnTo>
                  <a:lnTo>
                    <a:pt x="7320" y="46835"/>
                  </a:lnTo>
                  <a:lnTo>
                    <a:pt x="13069" y="37072"/>
                  </a:lnTo>
                  <a:lnTo>
                    <a:pt x="31935" y="23106"/>
                  </a:lnTo>
                  <a:lnTo>
                    <a:pt x="78035" y="385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76318" y="1236773"/>
              <a:ext cx="124250" cy="109483"/>
            </a:xfrm>
            <a:custGeom>
              <a:avLst/>
              <a:gdLst/>
              <a:ahLst/>
              <a:cxnLst/>
              <a:rect l="0" t="0" r="0" b="0"/>
              <a:pathLst>
                <a:path w="124250" h="109483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4097" y="78713"/>
                  </a:lnTo>
                  <a:lnTo>
                    <a:pt x="13717" y="95020"/>
                  </a:lnTo>
                  <a:lnTo>
                    <a:pt x="21897" y="100305"/>
                  </a:lnTo>
                  <a:lnTo>
                    <a:pt x="55767" y="107743"/>
                  </a:lnTo>
                  <a:lnTo>
                    <a:pt x="81915" y="109482"/>
                  </a:lnTo>
                  <a:lnTo>
                    <a:pt x="93099" y="106437"/>
                  </a:lnTo>
                  <a:lnTo>
                    <a:pt x="111765" y="93694"/>
                  </a:lnTo>
                  <a:lnTo>
                    <a:pt x="121621" y="73213"/>
                  </a:lnTo>
                  <a:lnTo>
                    <a:pt x="124249" y="61200"/>
                  </a:lnTo>
                  <a:lnTo>
                    <a:pt x="120930" y="38494"/>
                  </a:lnTo>
                  <a:lnTo>
                    <a:pt x="116769" y="27526"/>
                  </a:lnTo>
                  <a:lnTo>
                    <a:pt x="111656" y="2021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32830" y="1058098"/>
              <a:ext cx="88808" cy="279022"/>
            </a:xfrm>
            <a:custGeom>
              <a:avLst/>
              <a:gdLst/>
              <a:ahLst/>
              <a:cxnLst/>
              <a:rect l="0" t="0" r="0" b="0"/>
              <a:pathLst>
                <a:path w="88808" h="279022">
                  <a:moveTo>
                    <a:pt x="67750" y="279021"/>
                  </a:moveTo>
                  <a:lnTo>
                    <a:pt x="65410" y="245399"/>
                  </a:lnTo>
                  <a:lnTo>
                    <a:pt x="38442" y="185614"/>
                  </a:lnTo>
                  <a:lnTo>
                    <a:pt x="15869" y="128680"/>
                  </a:lnTo>
                  <a:lnTo>
                    <a:pt x="0" y="68280"/>
                  </a:lnTo>
                  <a:lnTo>
                    <a:pt x="1764" y="42249"/>
                  </a:lnTo>
                  <a:lnTo>
                    <a:pt x="9567" y="21320"/>
                  </a:lnTo>
                  <a:lnTo>
                    <a:pt x="14923" y="12464"/>
                  </a:lnTo>
                  <a:lnTo>
                    <a:pt x="23174" y="6560"/>
                  </a:lnTo>
                  <a:lnTo>
                    <a:pt x="44819" y="0"/>
                  </a:lnTo>
                  <a:lnTo>
                    <a:pt x="63797" y="203"/>
                  </a:lnTo>
                  <a:lnTo>
                    <a:pt x="88807" y="5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26880" y="120024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0128" y="16789"/>
                  </a:lnTo>
                  <a:lnTo>
                    <a:pt x="2091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76774" y="1209675"/>
              <a:ext cx="187102" cy="159030"/>
            </a:xfrm>
            <a:custGeom>
              <a:avLst/>
              <a:gdLst/>
              <a:ahLst/>
              <a:cxnLst/>
              <a:rect l="0" t="0" r="0" b="0"/>
              <a:pathLst>
                <a:path w="187102" h="159030">
                  <a:moveTo>
                    <a:pt x="102873" y="64273"/>
                  </a:moveTo>
                  <a:lnTo>
                    <a:pt x="88219" y="20310"/>
                  </a:lnTo>
                  <a:lnTo>
                    <a:pt x="75303" y="6519"/>
                  </a:lnTo>
                  <a:lnTo>
                    <a:pt x="66946" y="1204"/>
                  </a:lnTo>
                  <a:lnTo>
                    <a:pt x="57865" y="0"/>
                  </a:lnTo>
                  <a:lnTo>
                    <a:pt x="38416" y="4902"/>
                  </a:lnTo>
                  <a:lnTo>
                    <a:pt x="24312" y="17998"/>
                  </a:lnTo>
                  <a:lnTo>
                    <a:pt x="5727" y="55002"/>
                  </a:lnTo>
                  <a:lnTo>
                    <a:pt x="0" y="91292"/>
                  </a:lnTo>
                  <a:lnTo>
                    <a:pt x="4899" y="114886"/>
                  </a:lnTo>
                  <a:lnTo>
                    <a:pt x="9481" y="126091"/>
                  </a:lnTo>
                  <a:lnTo>
                    <a:pt x="23931" y="141660"/>
                  </a:lnTo>
                  <a:lnTo>
                    <a:pt x="32698" y="147450"/>
                  </a:lnTo>
                  <a:lnTo>
                    <a:pt x="40882" y="148970"/>
                  </a:lnTo>
                  <a:lnTo>
                    <a:pt x="48678" y="147644"/>
                  </a:lnTo>
                  <a:lnTo>
                    <a:pt x="56214" y="144420"/>
                  </a:lnTo>
                  <a:lnTo>
                    <a:pt x="78000" y="123115"/>
                  </a:lnTo>
                  <a:lnTo>
                    <a:pt x="93684" y="94576"/>
                  </a:lnTo>
                  <a:lnTo>
                    <a:pt x="99086" y="91494"/>
                  </a:lnTo>
                  <a:lnTo>
                    <a:pt x="105028" y="92948"/>
                  </a:lnTo>
                  <a:lnTo>
                    <a:pt x="117869" y="103924"/>
                  </a:lnTo>
                  <a:lnTo>
                    <a:pt x="157722" y="143974"/>
                  </a:lnTo>
                  <a:lnTo>
                    <a:pt x="187101" y="15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29260" y="1173602"/>
              <a:ext cx="129456" cy="156090"/>
            </a:xfrm>
            <a:custGeom>
              <a:avLst/>
              <a:gdLst/>
              <a:ahLst/>
              <a:cxnLst/>
              <a:rect l="0" t="0" r="0" b="0"/>
              <a:pathLst>
                <a:path w="129456" h="156090">
                  <a:moveTo>
                    <a:pt x="118926" y="5589"/>
                  </a:moveTo>
                  <a:lnTo>
                    <a:pt x="102159" y="0"/>
                  </a:lnTo>
                  <a:lnTo>
                    <a:pt x="84568" y="376"/>
                  </a:lnTo>
                  <a:lnTo>
                    <a:pt x="44679" y="10149"/>
                  </a:lnTo>
                  <a:lnTo>
                    <a:pt x="19069" y="25528"/>
                  </a:lnTo>
                  <a:lnTo>
                    <a:pt x="7085" y="41357"/>
                  </a:lnTo>
                  <a:lnTo>
                    <a:pt x="2251" y="50491"/>
                  </a:lnTo>
                  <a:lnTo>
                    <a:pt x="0" y="69999"/>
                  </a:lnTo>
                  <a:lnTo>
                    <a:pt x="8087" y="111119"/>
                  </a:lnTo>
                  <a:lnTo>
                    <a:pt x="23175" y="136943"/>
                  </a:lnTo>
                  <a:lnTo>
                    <a:pt x="38936" y="148977"/>
                  </a:lnTo>
                  <a:lnTo>
                    <a:pt x="48052" y="153823"/>
                  </a:lnTo>
                  <a:lnTo>
                    <a:pt x="67539" y="156089"/>
                  </a:lnTo>
                  <a:lnTo>
                    <a:pt x="129455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53471" y="1252891"/>
              <a:ext cx="21059" cy="94757"/>
            </a:xfrm>
            <a:custGeom>
              <a:avLst/>
              <a:gdLst/>
              <a:ahLst/>
              <a:cxnLst/>
              <a:rect l="0" t="0" r="0" b="0"/>
              <a:pathLst>
                <a:path w="21059" h="94757">
                  <a:moveTo>
                    <a:pt x="0" y="0"/>
                  </a:moveTo>
                  <a:lnTo>
                    <a:pt x="3120" y="42691"/>
                  </a:lnTo>
                  <a:lnTo>
                    <a:pt x="2105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53471" y="11686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85586" y="1221305"/>
              <a:ext cx="46871" cy="81370"/>
            </a:xfrm>
            <a:custGeom>
              <a:avLst/>
              <a:gdLst/>
              <a:ahLst/>
              <a:cxnLst/>
              <a:rect l="0" t="0" r="0" b="0"/>
              <a:pathLst>
                <a:path w="46871" h="81370">
                  <a:moveTo>
                    <a:pt x="4756" y="63171"/>
                  </a:moveTo>
                  <a:lnTo>
                    <a:pt x="10822" y="81369"/>
                  </a:lnTo>
                  <a:lnTo>
                    <a:pt x="197" y="49493"/>
                  </a:lnTo>
                  <a:lnTo>
                    <a:pt x="0" y="30186"/>
                  </a:lnTo>
                  <a:lnTo>
                    <a:pt x="1585" y="20124"/>
                  </a:lnTo>
                  <a:lnTo>
                    <a:pt x="7322" y="13416"/>
                  </a:lnTo>
                  <a:lnTo>
                    <a:pt x="4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56420" y="1208004"/>
              <a:ext cx="107663" cy="125754"/>
            </a:xfrm>
            <a:custGeom>
              <a:avLst/>
              <a:gdLst/>
              <a:ahLst/>
              <a:cxnLst/>
              <a:rect l="0" t="0" r="0" b="0"/>
              <a:pathLst>
                <a:path w="107663" h="125754">
                  <a:moveTo>
                    <a:pt x="97134" y="13301"/>
                  </a:moveTo>
                  <a:lnTo>
                    <a:pt x="85956" y="2123"/>
                  </a:lnTo>
                  <a:lnTo>
                    <a:pt x="77984" y="0"/>
                  </a:lnTo>
                  <a:lnTo>
                    <a:pt x="56647" y="760"/>
                  </a:lnTo>
                  <a:lnTo>
                    <a:pt x="23917" y="13355"/>
                  </a:lnTo>
                  <a:lnTo>
                    <a:pt x="8831" y="28533"/>
                  </a:lnTo>
                  <a:lnTo>
                    <a:pt x="3170" y="37494"/>
                  </a:lnTo>
                  <a:lnTo>
                    <a:pt x="0" y="56809"/>
                  </a:lnTo>
                  <a:lnTo>
                    <a:pt x="3661" y="77092"/>
                  </a:lnTo>
                  <a:lnTo>
                    <a:pt x="13086" y="97805"/>
                  </a:lnTo>
                  <a:lnTo>
                    <a:pt x="28194" y="112469"/>
                  </a:lnTo>
                  <a:lnTo>
                    <a:pt x="47777" y="121717"/>
                  </a:lnTo>
                  <a:lnTo>
                    <a:pt x="81600" y="125753"/>
                  </a:lnTo>
                  <a:lnTo>
                    <a:pt x="107662" y="118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48311" y="1084435"/>
              <a:ext cx="242156" cy="284270"/>
            </a:xfrm>
            <a:custGeom>
              <a:avLst/>
              <a:gdLst/>
              <a:ahLst/>
              <a:cxnLst/>
              <a:rect l="0" t="0" r="0" b="0"/>
              <a:pathLst>
                <a:path w="242156" h="2842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3"/>
                  </a:lnTo>
                  <a:lnTo>
                    <a:pt x="24749" y="207954"/>
                  </a:lnTo>
                  <a:lnTo>
                    <a:pt x="30537" y="213505"/>
                  </a:lnTo>
                  <a:lnTo>
                    <a:pt x="37906" y="214866"/>
                  </a:lnTo>
                  <a:lnTo>
                    <a:pt x="95311" y="199494"/>
                  </a:lnTo>
                  <a:lnTo>
                    <a:pt x="129626" y="192470"/>
                  </a:lnTo>
                  <a:lnTo>
                    <a:pt x="154708" y="188487"/>
                  </a:lnTo>
                  <a:lnTo>
                    <a:pt x="177553" y="178918"/>
                  </a:lnTo>
                  <a:lnTo>
                    <a:pt x="183879" y="171921"/>
                  </a:lnTo>
                  <a:lnTo>
                    <a:pt x="186927" y="163747"/>
                  </a:lnTo>
                  <a:lnTo>
                    <a:pt x="187789" y="154788"/>
                  </a:lnTo>
                  <a:lnTo>
                    <a:pt x="182508" y="138595"/>
                  </a:lnTo>
                  <a:lnTo>
                    <a:pt x="177824" y="131001"/>
                  </a:lnTo>
                  <a:lnTo>
                    <a:pt x="170022" y="125938"/>
                  </a:lnTo>
                  <a:lnTo>
                    <a:pt x="148875" y="120313"/>
                  </a:lnTo>
                  <a:lnTo>
                    <a:pt x="126998" y="124052"/>
                  </a:lnTo>
                  <a:lnTo>
                    <a:pt x="116251" y="128325"/>
                  </a:lnTo>
                  <a:lnTo>
                    <a:pt x="101190" y="142431"/>
                  </a:lnTo>
                  <a:lnTo>
                    <a:pt x="95536" y="151106"/>
                  </a:lnTo>
                  <a:lnTo>
                    <a:pt x="92373" y="170103"/>
                  </a:lnTo>
                  <a:lnTo>
                    <a:pt x="99875" y="210895"/>
                  </a:lnTo>
                  <a:lnTo>
                    <a:pt x="114860" y="236662"/>
                  </a:lnTo>
                  <a:lnTo>
                    <a:pt x="139708" y="259115"/>
                  </a:lnTo>
                  <a:lnTo>
                    <a:pt x="162308" y="267240"/>
                  </a:lnTo>
                  <a:lnTo>
                    <a:pt x="224848" y="281503"/>
                  </a:lnTo>
                  <a:lnTo>
                    <a:pt x="24215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51345" y="1199109"/>
              <a:ext cx="218189" cy="180125"/>
            </a:xfrm>
            <a:custGeom>
              <a:avLst/>
              <a:gdLst/>
              <a:ahLst/>
              <a:cxnLst/>
              <a:rect l="0" t="0" r="0" b="0"/>
              <a:pathLst>
                <a:path w="218189" h="180125">
                  <a:moveTo>
                    <a:pt x="165546" y="64310"/>
                  </a:moveTo>
                  <a:lnTo>
                    <a:pt x="155970" y="40264"/>
                  </a:lnTo>
                  <a:lnTo>
                    <a:pt x="138012" y="18841"/>
                  </a:lnTo>
                  <a:lnTo>
                    <a:pt x="120553" y="4717"/>
                  </a:lnTo>
                  <a:lnTo>
                    <a:pt x="97976" y="0"/>
                  </a:lnTo>
                  <a:lnTo>
                    <a:pt x="73514" y="2972"/>
                  </a:lnTo>
                  <a:lnTo>
                    <a:pt x="50943" y="12093"/>
                  </a:lnTo>
                  <a:lnTo>
                    <a:pt x="24095" y="35970"/>
                  </a:lnTo>
                  <a:lnTo>
                    <a:pt x="6911" y="65272"/>
                  </a:lnTo>
                  <a:lnTo>
                    <a:pt x="0" y="101770"/>
                  </a:lnTo>
                  <a:lnTo>
                    <a:pt x="4622" y="125413"/>
                  </a:lnTo>
                  <a:lnTo>
                    <a:pt x="15646" y="146449"/>
                  </a:lnTo>
                  <a:lnTo>
                    <a:pt x="32243" y="163597"/>
                  </a:lnTo>
                  <a:lnTo>
                    <a:pt x="41582" y="167936"/>
                  </a:lnTo>
                  <a:lnTo>
                    <a:pt x="61318" y="169638"/>
                  </a:lnTo>
                  <a:lnTo>
                    <a:pt x="92160" y="158429"/>
                  </a:lnTo>
                  <a:lnTo>
                    <a:pt x="117936" y="134701"/>
                  </a:lnTo>
                  <a:lnTo>
                    <a:pt x="134802" y="105444"/>
                  </a:lnTo>
                  <a:lnTo>
                    <a:pt x="140370" y="103431"/>
                  </a:lnTo>
                  <a:lnTo>
                    <a:pt x="146423" y="106768"/>
                  </a:lnTo>
                  <a:lnTo>
                    <a:pt x="178669" y="142734"/>
                  </a:lnTo>
                  <a:lnTo>
                    <a:pt x="193481" y="167486"/>
                  </a:lnTo>
                  <a:lnTo>
                    <a:pt x="218188" y="18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37948" y="1253283"/>
              <a:ext cx="168457" cy="136479"/>
            </a:xfrm>
            <a:custGeom>
              <a:avLst/>
              <a:gdLst/>
              <a:ahLst/>
              <a:cxnLst/>
              <a:rect l="0" t="0" r="0" b="0"/>
              <a:pathLst>
                <a:path w="168457" h="136479">
                  <a:moveTo>
                    <a:pt x="0" y="20665"/>
                  </a:moveTo>
                  <a:lnTo>
                    <a:pt x="17959" y="81775"/>
                  </a:lnTo>
                  <a:lnTo>
                    <a:pt x="25858" y="106622"/>
                  </a:lnTo>
                  <a:lnTo>
                    <a:pt x="22803" y="52830"/>
                  </a:lnTo>
                  <a:lnTo>
                    <a:pt x="26902" y="26382"/>
                  </a:lnTo>
                  <a:lnTo>
                    <a:pt x="31973" y="16287"/>
                  </a:lnTo>
                  <a:lnTo>
                    <a:pt x="46966" y="1952"/>
                  </a:lnTo>
                  <a:lnTo>
                    <a:pt x="55877" y="0"/>
                  </a:lnTo>
                  <a:lnTo>
                    <a:pt x="75137" y="4072"/>
                  </a:lnTo>
                  <a:lnTo>
                    <a:pt x="105711" y="19518"/>
                  </a:lnTo>
                  <a:lnTo>
                    <a:pt x="139078" y="54103"/>
                  </a:lnTo>
                  <a:lnTo>
                    <a:pt x="153839" y="74131"/>
                  </a:lnTo>
                  <a:lnTo>
                    <a:pt x="161960" y="97850"/>
                  </a:lnTo>
                  <a:lnTo>
                    <a:pt x="168456" y="136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72607" y="1102477"/>
              <a:ext cx="144368" cy="317469"/>
            </a:xfrm>
            <a:custGeom>
              <a:avLst/>
              <a:gdLst/>
              <a:ahLst/>
              <a:cxnLst/>
              <a:rect l="0" t="0" r="0" b="0"/>
              <a:pathLst>
                <a:path w="144368" h="317469">
                  <a:moveTo>
                    <a:pt x="81196" y="234642"/>
                  </a:moveTo>
                  <a:lnTo>
                    <a:pt x="81196" y="212285"/>
                  </a:lnTo>
                  <a:lnTo>
                    <a:pt x="70017" y="181614"/>
                  </a:lnTo>
                  <a:lnTo>
                    <a:pt x="63215" y="175893"/>
                  </a:lnTo>
                  <a:lnTo>
                    <a:pt x="55171" y="173249"/>
                  </a:lnTo>
                  <a:lnTo>
                    <a:pt x="46298" y="172656"/>
                  </a:lnTo>
                  <a:lnTo>
                    <a:pt x="30201" y="178237"/>
                  </a:lnTo>
                  <a:lnTo>
                    <a:pt x="22633" y="183001"/>
                  </a:lnTo>
                  <a:lnTo>
                    <a:pt x="11104" y="197652"/>
                  </a:lnTo>
                  <a:lnTo>
                    <a:pt x="3251" y="217032"/>
                  </a:lnTo>
                  <a:lnTo>
                    <a:pt x="0" y="253081"/>
                  </a:lnTo>
                  <a:lnTo>
                    <a:pt x="7095" y="286509"/>
                  </a:lnTo>
                  <a:lnTo>
                    <a:pt x="17457" y="307996"/>
                  </a:lnTo>
                  <a:lnTo>
                    <a:pt x="25835" y="313960"/>
                  </a:lnTo>
                  <a:lnTo>
                    <a:pt x="47622" y="317468"/>
                  </a:lnTo>
                  <a:lnTo>
                    <a:pt x="66664" y="312007"/>
                  </a:lnTo>
                  <a:lnTo>
                    <a:pt x="75018" y="307276"/>
                  </a:lnTo>
                  <a:lnTo>
                    <a:pt x="87418" y="292660"/>
                  </a:lnTo>
                  <a:lnTo>
                    <a:pt x="104912" y="249092"/>
                  </a:lnTo>
                  <a:lnTo>
                    <a:pt x="118463" y="195425"/>
                  </a:lnTo>
                  <a:lnTo>
                    <a:pt x="122353" y="136645"/>
                  </a:lnTo>
                  <a:lnTo>
                    <a:pt x="117532" y="74644"/>
                  </a:lnTo>
                  <a:lnTo>
                    <a:pt x="101954" y="14657"/>
                  </a:lnTo>
                  <a:lnTo>
                    <a:pt x="98544" y="3757"/>
                  </a:lnTo>
                  <a:lnTo>
                    <a:pt x="93931" y="0"/>
                  </a:lnTo>
                  <a:lnTo>
                    <a:pt x="88516" y="1005"/>
                  </a:lnTo>
                  <a:lnTo>
                    <a:pt x="82566" y="5184"/>
                  </a:lnTo>
                  <a:lnTo>
                    <a:pt x="75956" y="25426"/>
                  </a:lnTo>
                  <a:lnTo>
                    <a:pt x="75354" y="66587"/>
                  </a:lnTo>
                  <a:lnTo>
                    <a:pt x="85631" y="122417"/>
                  </a:lnTo>
                  <a:lnTo>
                    <a:pt x="98926" y="177336"/>
                  </a:lnTo>
                  <a:lnTo>
                    <a:pt x="115937" y="223192"/>
                  </a:lnTo>
                  <a:lnTo>
                    <a:pt x="144367" y="276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32007" y="1073906"/>
              <a:ext cx="198800" cy="347442"/>
            </a:xfrm>
            <a:custGeom>
              <a:avLst/>
              <a:gdLst/>
              <a:ahLst/>
              <a:cxnLst/>
              <a:rect l="0" t="0" r="0" b="0"/>
              <a:pathLst>
                <a:path w="198800" h="347442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85" y="151075"/>
                  </a:lnTo>
                  <a:lnTo>
                    <a:pt x="27814" y="204927"/>
                  </a:lnTo>
                  <a:lnTo>
                    <a:pt x="35708" y="265608"/>
                  </a:lnTo>
                  <a:lnTo>
                    <a:pt x="43333" y="307230"/>
                  </a:lnTo>
                  <a:lnTo>
                    <a:pt x="42609" y="306595"/>
                  </a:lnTo>
                  <a:lnTo>
                    <a:pt x="40956" y="302663"/>
                  </a:lnTo>
                  <a:lnTo>
                    <a:pt x="38630" y="274772"/>
                  </a:lnTo>
                  <a:lnTo>
                    <a:pt x="43530" y="242461"/>
                  </a:lnTo>
                  <a:lnTo>
                    <a:pt x="57981" y="216250"/>
                  </a:lnTo>
                  <a:lnTo>
                    <a:pt x="66412" y="210847"/>
                  </a:lnTo>
                  <a:lnTo>
                    <a:pt x="88258" y="204844"/>
                  </a:lnTo>
                  <a:lnTo>
                    <a:pt x="113566" y="208415"/>
                  </a:lnTo>
                  <a:lnTo>
                    <a:pt x="138072" y="218971"/>
                  </a:lnTo>
                  <a:lnTo>
                    <a:pt x="156762" y="235361"/>
                  </a:lnTo>
                  <a:lnTo>
                    <a:pt x="186655" y="281714"/>
                  </a:lnTo>
                  <a:lnTo>
                    <a:pt x="196682" y="304191"/>
                  </a:lnTo>
                  <a:lnTo>
                    <a:pt x="198799" y="322759"/>
                  </a:lnTo>
                  <a:lnTo>
                    <a:pt x="19557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61579" y="1260928"/>
              <a:ext cx="187106" cy="149891"/>
            </a:xfrm>
            <a:custGeom>
              <a:avLst/>
              <a:gdLst/>
              <a:ahLst/>
              <a:cxnLst/>
              <a:rect l="0" t="0" r="0" b="0"/>
              <a:pathLst>
                <a:path w="187106" h="149891">
                  <a:moveTo>
                    <a:pt x="92348" y="76191"/>
                  </a:moveTo>
                  <a:lnTo>
                    <a:pt x="89229" y="33499"/>
                  </a:lnTo>
                  <a:lnTo>
                    <a:pt x="86759" y="23163"/>
                  </a:lnTo>
                  <a:lnTo>
                    <a:pt x="81603" y="15103"/>
                  </a:lnTo>
                  <a:lnTo>
                    <a:pt x="66516" y="3027"/>
                  </a:lnTo>
                  <a:lnTo>
                    <a:pt x="48112" y="0"/>
                  </a:lnTo>
                  <a:lnTo>
                    <a:pt x="38291" y="830"/>
                  </a:lnTo>
                  <a:lnTo>
                    <a:pt x="30574" y="4893"/>
                  </a:lnTo>
                  <a:lnTo>
                    <a:pt x="18880" y="18767"/>
                  </a:lnTo>
                  <a:lnTo>
                    <a:pt x="5719" y="46308"/>
                  </a:lnTo>
                  <a:lnTo>
                    <a:pt x="0" y="82284"/>
                  </a:lnTo>
                  <a:lnTo>
                    <a:pt x="3895" y="116991"/>
                  </a:lnTo>
                  <a:lnTo>
                    <a:pt x="15601" y="135658"/>
                  </a:lnTo>
                  <a:lnTo>
                    <a:pt x="23636" y="143912"/>
                  </a:lnTo>
                  <a:lnTo>
                    <a:pt x="32502" y="147074"/>
                  </a:lnTo>
                  <a:lnTo>
                    <a:pt x="41922" y="146843"/>
                  </a:lnTo>
                  <a:lnTo>
                    <a:pt x="51712" y="144349"/>
                  </a:lnTo>
                  <a:lnTo>
                    <a:pt x="59409" y="139177"/>
                  </a:lnTo>
                  <a:lnTo>
                    <a:pt x="71080" y="124072"/>
                  </a:lnTo>
                  <a:lnTo>
                    <a:pt x="84226" y="95837"/>
                  </a:lnTo>
                  <a:lnTo>
                    <a:pt x="89273" y="91628"/>
                  </a:lnTo>
                  <a:lnTo>
                    <a:pt x="94978" y="91161"/>
                  </a:lnTo>
                  <a:lnTo>
                    <a:pt x="101121" y="93190"/>
                  </a:lnTo>
                  <a:lnTo>
                    <a:pt x="149773" y="140140"/>
                  </a:lnTo>
                  <a:lnTo>
                    <a:pt x="187105" y="14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22095" y="1236773"/>
              <a:ext cx="163613" cy="152989"/>
            </a:xfrm>
            <a:custGeom>
              <a:avLst/>
              <a:gdLst/>
              <a:ahLst/>
              <a:cxnLst/>
              <a:rect l="0" t="0" r="0" b="0"/>
              <a:pathLst>
                <a:path w="163613" h="152989">
                  <a:moveTo>
                    <a:pt x="110816" y="5589"/>
                  </a:moveTo>
                  <a:lnTo>
                    <a:pt x="94049" y="0"/>
                  </a:lnTo>
                  <a:lnTo>
                    <a:pt x="76458" y="376"/>
                  </a:lnTo>
                  <a:lnTo>
                    <a:pt x="15816" y="16584"/>
                  </a:lnTo>
                  <a:lnTo>
                    <a:pt x="5369" y="19938"/>
                  </a:lnTo>
                  <a:lnTo>
                    <a:pt x="744" y="24514"/>
                  </a:lnTo>
                  <a:lnTo>
                    <a:pt x="0" y="29904"/>
                  </a:lnTo>
                  <a:lnTo>
                    <a:pt x="1844" y="35837"/>
                  </a:lnTo>
                  <a:lnTo>
                    <a:pt x="19491" y="45549"/>
                  </a:lnTo>
                  <a:lnTo>
                    <a:pt x="78297" y="64967"/>
                  </a:lnTo>
                  <a:lnTo>
                    <a:pt x="141150" y="87453"/>
                  </a:lnTo>
                  <a:lnTo>
                    <a:pt x="157833" y="98905"/>
                  </a:lnTo>
                  <a:lnTo>
                    <a:pt x="162048" y="106404"/>
                  </a:lnTo>
                  <a:lnTo>
                    <a:pt x="163612" y="124095"/>
                  </a:lnTo>
                  <a:lnTo>
                    <a:pt x="158882" y="131387"/>
                  </a:lnTo>
                  <a:lnTo>
                    <a:pt x="141148" y="142608"/>
                  </a:lnTo>
                  <a:lnTo>
                    <a:pt x="91635" y="150938"/>
                  </a:lnTo>
                  <a:lnTo>
                    <a:pt x="46153" y="152583"/>
                  </a:lnTo>
                  <a:lnTo>
                    <a:pt x="26589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48767" y="1021264"/>
              <a:ext cx="191943" cy="396650"/>
            </a:xfrm>
            <a:custGeom>
              <a:avLst/>
              <a:gdLst/>
              <a:ahLst/>
              <a:cxnLst/>
              <a:rect l="0" t="0" r="0" b="0"/>
              <a:pathLst>
                <a:path w="191943" h="396650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27231" y="214940"/>
                  </a:lnTo>
                  <a:lnTo>
                    <a:pt x="33845" y="273217"/>
                  </a:lnTo>
                  <a:lnTo>
                    <a:pt x="37269" y="300414"/>
                  </a:lnTo>
                  <a:lnTo>
                    <a:pt x="34891" y="324200"/>
                  </a:lnTo>
                  <a:lnTo>
                    <a:pt x="32619" y="328437"/>
                  </a:lnTo>
                  <a:lnTo>
                    <a:pt x="29935" y="327753"/>
                  </a:lnTo>
                  <a:lnTo>
                    <a:pt x="23832" y="317633"/>
                  </a:lnTo>
                  <a:lnTo>
                    <a:pt x="17221" y="301437"/>
                  </a:lnTo>
                  <a:lnTo>
                    <a:pt x="18100" y="266999"/>
                  </a:lnTo>
                  <a:lnTo>
                    <a:pt x="29102" y="246958"/>
                  </a:lnTo>
                  <a:lnTo>
                    <a:pt x="36949" y="238338"/>
                  </a:lnTo>
                  <a:lnTo>
                    <a:pt x="58145" y="228760"/>
                  </a:lnTo>
                  <a:lnTo>
                    <a:pt x="81994" y="225673"/>
                  </a:lnTo>
                  <a:lnTo>
                    <a:pt x="104292" y="228201"/>
                  </a:lnTo>
                  <a:lnTo>
                    <a:pt x="136576" y="241790"/>
                  </a:lnTo>
                  <a:lnTo>
                    <a:pt x="168368" y="266224"/>
                  </a:lnTo>
                  <a:lnTo>
                    <a:pt x="188837" y="295690"/>
                  </a:lnTo>
                  <a:lnTo>
                    <a:pt x="191942" y="319371"/>
                  </a:lnTo>
                  <a:lnTo>
                    <a:pt x="188253" y="344324"/>
                  </a:lnTo>
                  <a:lnTo>
                    <a:pt x="178814" y="367112"/>
                  </a:lnTo>
                  <a:lnTo>
                    <a:pt x="163700" y="382700"/>
                  </a:lnTo>
                  <a:lnTo>
                    <a:pt x="154758" y="388494"/>
                  </a:lnTo>
                  <a:lnTo>
                    <a:pt x="119813" y="396649"/>
                  </a:lnTo>
                  <a:lnTo>
                    <a:pt x="79823" y="393476"/>
                  </a:lnTo>
                  <a:lnTo>
                    <a:pt x="58484" y="385058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62258" y="1302760"/>
              <a:ext cx="125380" cy="135198"/>
            </a:xfrm>
            <a:custGeom>
              <a:avLst/>
              <a:gdLst/>
              <a:ahLst/>
              <a:cxnLst/>
              <a:rect l="0" t="0" r="0" b="0"/>
              <a:pathLst>
                <a:path w="125380" h="135198">
                  <a:moveTo>
                    <a:pt x="91835" y="13302"/>
                  </a:moveTo>
                  <a:lnTo>
                    <a:pt x="80657" y="2123"/>
                  </a:lnTo>
                  <a:lnTo>
                    <a:pt x="72684" y="0"/>
                  </a:lnTo>
                  <a:lnTo>
                    <a:pt x="51348" y="761"/>
                  </a:lnTo>
                  <a:lnTo>
                    <a:pt x="32507" y="8118"/>
                  </a:lnTo>
                  <a:lnTo>
                    <a:pt x="24207" y="13355"/>
                  </a:lnTo>
                  <a:lnTo>
                    <a:pt x="11865" y="28533"/>
                  </a:lnTo>
                  <a:lnTo>
                    <a:pt x="3650" y="48147"/>
                  </a:lnTo>
                  <a:lnTo>
                    <a:pt x="0" y="72462"/>
                  </a:lnTo>
                  <a:lnTo>
                    <a:pt x="4616" y="92628"/>
                  </a:lnTo>
                  <a:lnTo>
                    <a:pt x="26643" y="124637"/>
                  </a:lnTo>
                  <a:lnTo>
                    <a:pt x="46093" y="132974"/>
                  </a:lnTo>
                  <a:lnTo>
                    <a:pt x="57831" y="135197"/>
                  </a:lnTo>
                  <a:lnTo>
                    <a:pt x="67996" y="134340"/>
                  </a:lnTo>
                  <a:lnTo>
                    <a:pt x="85529" y="127148"/>
                  </a:lnTo>
                  <a:lnTo>
                    <a:pt x="108554" y="109945"/>
                  </a:lnTo>
                  <a:lnTo>
                    <a:pt x="119932" y="90569"/>
                  </a:lnTo>
                  <a:lnTo>
                    <a:pt x="124604" y="78851"/>
                  </a:lnTo>
                  <a:lnTo>
                    <a:pt x="125379" y="67530"/>
                  </a:lnTo>
                  <a:lnTo>
                    <a:pt x="120001" y="45592"/>
                  </a:lnTo>
                  <a:lnTo>
                    <a:pt x="102364" y="13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41247" y="1116020"/>
              <a:ext cx="28660" cy="273742"/>
            </a:xfrm>
            <a:custGeom>
              <a:avLst/>
              <a:gdLst/>
              <a:ahLst/>
              <a:cxnLst/>
              <a:rect l="0" t="0" r="0" b="0"/>
              <a:pathLst>
                <a:path w="28660" h="273742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4887" y="110957"/>
                  </a:lnTo>
                  <a:lnTo>
                    <a:pt x="7967" y="160908"/>
                  </a:lnTo>
                  <a:lnTo>
                    <a:pt x="18895" y="217181"/>
                  </a:lnTo>
                  <a:lnTo>
                    <a:pt x="2865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33035" y="1263419"/>
              <a:ext cx="200043" cy="16306"/>
            </a:xfrm>
            <a:custGeom>
              <a:avLst/>
              <a:gdLst/>
              <a:ahLst/>
              <a:cxnLst/>
              <a:rect l="0" t="0" r="0" b="0"/>
              <a:pathLst>
                <a:path w="200043" h="16306">
                  <a:moveTo>
                    <a:pt x="200042" y="0"/>
                  </a:moveTo>
                  <a:lnTo>
                    <a:pt x="141424" y="5589"/>
                  </a:lnTo>
                  <a:lnTo>
                    <a:pt x="81185" y="10723"/>
                  </a:lnTo>
                  <a:lnTo>
                    <a:pt x="44333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22549" y="1105492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67322"/>
                  </a:lnTo>
                  <a:lnTo>
                    <a:pt x="21331" y="224687"/>
                  </a:lnTo>
                  <a:lnTo>
                    <a:pt x="36300" y="285478"/>
                  </a:lnTo>
                  <a:lnTo>
                    <a:pt x="35899" y="285075"/>
                  </a:lnTo>
                  <a:lnTo>
                    <a:pt x="34461" y="281297"/>
                  </a:lnTo>
                  <a:lnTo>
                    <a:pt x="33323" y="242781"/>
                  </a:lnTo>
                  <a:lnTo>
                    <a:pt x="37427" y="221377"/>
                  </a:lnTo>
                  <a:lnTo>
                    <a:pt x="51903" y="195184"/>
                  </a:lnTo>
                  <a:lnTo>
                    <a:pt x="57999" y="192124"/>
                  </a:lnTo>
                  <a:lnTo>
                    <a:pt x="64402" y="192423"/>
                  </a:lnTo>
                  <a:lnTo>
                    <a:pt x="71011" y="194963"/>
                  </a:lnTo>
                  <a:lnTo>
                    <a:pt x="91490" y="215304"/>
                  </a:lnTo>
                  <a:lnTo>
                    <a:pt x="133382" y="274156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48933" y="1239895"/>
              <a:ext cx="147399" cy="170924"/>
            </a:xfrm>
            <a:custGeom>
              <a:avLst/>
              <a:gdLst/>
              <a:ahLst/>
              <a:cxnLst/>
              <a:rect l="0" t="0" r="0" b="0"/>
              <a:pathLst>
                <a:path w="147399" h="170924">
                  <a:moveTo>
                    <a:pt x="0" y="76167"/>
                  </a:moveTo>
                  <a:lnTo>
                    <a:pt x="58616" y="67102"/>
                  </a:lnTo>
                  <a:lnTo>
                    <a:pt x="110451" y="56352"/>
                  </a:lnTo>
                  <a:lnTo>
                    <a:pt x="129417" y="45523"/>
                  </a:lnTo>
                  <a:lnTo>
                    <a:pt x="134241" y="38190"/>
                  </a:lnTo>
                  <a:lnTo>
                    <a:pt x="136482" y="20684"/>
                  </a:lnTo>
                  <a:lnTo>
                    <a:pt x="133102" y="13442"/>
                  </a:lnTo>
                  <a:lnTo>
                    <a:pt x="119988" y="2276"/>
                  </a:lnTo>
                  <a:lnTo>
                    <a:pt x="111577" y="0"/>
                  </a:lnTo>
                  <a:lnTo>
                    <a:pt x="82972" y="2386"/>
                  </a:lnTo>
                  <a:lnTo>
                    <a:pt x="53440" y="11672"/>
                  </a:lnTo>
                  <a:lnTo>
                    <a:pt x="37009" y="22546"/>
                  </a:lnTo>
                  <a:lnTo>
                    <a:pt x="31691" y="31061"/>
                  </a:lnTo>
                  <a:lnTo>
                    <a:pt x="25782" y="53000"/>
                  </a:lnTo>
                  <a:lnTo>
                    <a:pt x="28046" y="91659"/>
                  </a:lnTo>
                  <a:lnTo>
                    <a:pt x="36251" y="112688"/>
                  </a:lnTo>
                  <a:lnTo>
                    <a:pt x="60583" y="145252"/>
                  </a:lnTo>
                  <a:lnTo>
                    <a:pt x="86580" y="161497"/>
                  </a:lnTo>
                  <a:lnTo>
                    <a:pt x="147398" y="170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59503" y="1304924"/>
              <a:ext cx="147399" cy="95367"/>
            </a:xfrm>
            <a:custGeom>
              <a:avLst/>
              <a:gdLst/>
              <a:ahLst/>
              <a:cxnLst/>
              <a:rect l="0" t="0" r="0" b="0"/>
              <a:pathLst>
                <a:path w="147399" h="95367">
                  <a:moveTo>
                    <a:pt x="0" y="21666"/>
                  </a:moveTo>
                  <a:lnTo>
                    <a:pt x="3119" y="75811"/>
                  </a:lnTo>
                  <a:lnTo>
                    <a:pt x="6065" y="93694"/>
                  </a:lnTo>
                  <a:lnTo>
                    <a:pt x="3475" y="86044"/>
                  </a:lnTo>
                  <a:lnTo>
                    <a:pt x="1856" y="44175"/>
                  </a:lnTo>
                  <a:lnTo>
                    <a:pt x="5894" y="22311"/>
                  </a:lnTo>
                  <a:lnTo>
                    <a:pt x="10948" y="13907"/>
                  </a:lnTo>
                  <a:lnTo>
                    <a:pt x="25923" y="1450"/>
                  </a:lnTo>
                  <a:lnTo>
                    <a:pt x="34829" y="0"/>
                  </a:lnTo>
                  <a:lnTo>
                    <a:pt x="54084" y="4628"/>
                  </a:lnTo>
                  <a:lnTo>
                    <a:pt x="93871" y="26663"/>
                  </a:lnTo>
                  <a:lnTo>
                    <a:pt x="110350" y="39875"/>
                  </a:lnTo>
                  <a:lnTo>
                    <a:pt x="147398" y="95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64961" y="1130406"/>
              <a:ext cx="125831" cy="302679"/>
            </a:xfrm>
            <a:custGeom>
              <a:avLst/>
              <a:gdLst/>
              <a:ahLst/>
              <a:cxnLst/>
              <a:rect l="0" t="0" r="0" b="0"/>
              <a:pathLst>
                <a:path w="125831" h="302679">
                  <a:moveTo>
                    <a:pt x="57753" y="248827"/>
                  </a:moveTo>
                  <a:lnTo>
                    <a:pt x="74521" y="237648"/>
                  </a:lnTo>
                  <a:lnTo>
                    <a:pt x="78290" y="229676"/>
                  </a:lnTo>
                  <a:lnTo>
                    <a:pt x="79359" y="208340"/>
                  </a:lnTo>
                  <a:lnTo>
                    <a:pt x="75667" y="199609"/>
                  </a:lnTo>
                  <a:lnTo>
                    <a:pt x="62205" y="186788"/>
                  </a:lnTo>
                  <a:lnTo>
                    <a:pt x="53703" y="185241"/>
                  </a:lnTo>
                  <a:lnTo>
                    <a:pt x="34895" y="189761"/>
                  </a:lnTo>
                  <a:lnTo>
                    <a:pt x="17958" y="202688"/>
                  </a:lnTo>
                  <a:lnTo>
                    <a:pt x="10166" y="211049"/>
                  </a:lnTo>
                  <a:lnTo>
                    <a:pt x="1508" y="235936"/>
                  </a:lnTo>
                  <a:lnTo>
                    <a:pt x="0" y="262985"/>
                  </a:lnTo>
                  <a:lnTo>
                    <a:pt x="7129" y="282805"/>
                  </a:lnTo>
                  <a:lnTo>
                    <a:pt x="21215" y="296294"/>
                  </a:lnTo>
                  <a:lnTo>
                    <a:pt x="29885" y="301528"/>
                  </a:lnTo>
                  <a:lnTo>
                    <a:pt x="39174" y="302678"/>
                  </a:lnTo>
                  <a:lnTo>
                    <a:pt x="58855" y="297717"/>
                  </a:lnTo>
                  <a:lnTo>
                    <a:pt x="76181" y="284594"/>
                  </a:lnTo>
                  <a:lnTo>
                    <a:pt x="90510" y="267063"/>
                  </a:lnTo>
                  <a:lnTo>
                    <a:pt x="105154" y="235123"/>
                  </a:lnTo>
                  <a:lnTo>
                    <a:pt x="117462" y="173114"/>
                  </a:lnTo>
                  <a:lnTo>
                    <a:pt x="125830" y="110129"/>
                  </a:lnTo>
                  <a:lnTo>
                    <a:pt x="124197" y="61242"/>
                  </a:lnTo>
                  <a:lnTo>
                    <a:pt x="116305" y="15301"/>
                  </a:lnTo>
                  <a:lnTo>
                    <a:pt x="110825" y="6576"/>
                  </a:lnTo>
                  <a:lnTo>
                    <a:pt x="103664" y="1928"/>
                  </a:lnTo>
                  <a:lnTo>
                    <a:pt x="95379" y="0"/>
                  </a:lnTo>
                  <a:lnTo>
                    <a:pt x="89856" y="4563"/>
                  </a:lnTo>
                  <a:lnTo>
                    <a:pt x="83719" y="25232"/>
                  </a:lnTo>
                  <a:lnTo>
                    <a:pt x="79781" y="84990"/>
                  </a:lnTo>
                  <a:lnTo>
                    <a:pt x="82122" y="143068"/>
                  </a:lnTo>
                  <a:lnTo>
                    <a:pt x="99091" y="199600"/>
                  </a:lnTo>
                  <a:lnTo>
                    <a:pt x="120924" y="248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59585" y="1306285"/>
              <a:ext cx="121951" cy="274012"/>
            </a:xfrm>
            <a:custGeom>
              <a:avLst/>
              <a:gdLst/>
              <a:ahLst/>
              <a:cxnLst/>
              <a:rect l="0" t="0" r="0" b="0"/>
              <a:pathLst>
                <a:path w="121951" h="274012">
                  <a:moveTo>
                    <a:pt x="0" y="41362"/>
                  </a:moveTo>
                  <a:lnTo>
                    <a:pt x="23720" y="85325"/>
                  </a:lnTo>
                  <a:lnTo>
                    <a:pt x="34845" y="132377"/>
                  </a:lnTo>
                  <a:lnTo>
                    <a:pt x="41849" y="195518"/>
                  </a:lnTo>
                  <a:lnTo>
                    <a:pt x="53284" y="256863"/>
                  </a:lnTo>
                  <a:lnTo>
                    <a:pt x="56580" y="269257"/>
                  </a:lnTo>
                  <a:lnTo>
                    <a:pt x="56437" y="274011"/>
                  </a:lnTo>
                  <a:lnTo>
                    <a:pt x="54002" y="273670"/>
                  </a:lnTo>
                  <a:lnTo>
                    <a:pt x="50040" y="269934"/>
                  </a:lnTo>
                  <a:lnTo>
                    <a:pt x="38873" y="247907"/>
                  </a:lnTo>
                  <a:lnTo>
                    <a:pt x="31856" y="194552"/>
                  </a:lnTo>
                  <a:lnTo>
                    <a:pt x="22710" y="131292"/>
                  </a:lnTo>
                  <a:lnTo>
                    <a:pt x="16061" y="70579"/>
                  </a:lnTo>
                  <a:lnTo>
                    <a:pt x="21176" y="44989"/>
                  </a:lnTo>
                  <a:lnTo>
                    <a:pt x="31249" y="21917"/>
                  </a:lnTo>
                  <a:lnTo>
                    <a:pt x="49764" y="6204"/>
                  </a:lnTo>
                  <a:lnTo>
                    <a:pt x="61251" y="376"/>
                  </a:lnTo>
                  <a:lnTo>
                    <a:pt x="71250" y="0"/>
                  </a:lnTo>
                  <a:lnTo>
                    <a:pt x="80256" y="3259"/>
                  </a:lnTo>
                  <a:lnTo>
                    <a:pt x="96500" y="16239"/>
                  </a:lnTo>
                  <a:lnTo>
                    <a:pt x="111519" y="33706"/>
                  </a:lnTo>
                  <a:lnTo>
                    <a:pt x="119754" y="56287"/>
                  </a:lnTo>
                  <a:lnTo>
                    <a:pt x="121950" y="68859"/>
                  </a:lnTo>
                  <a:lnTo>
                    <a:pt x="119904" y="79581"/>
                  </a:lnTo>
                  <a:lnTo>
                    <a:pt x="108273" y="97733"/>
                  </a:lnTo>
                  <a:lnTo>
                    <a:pt x="81994" y="115516"/>
                  </a:lnTo>
                  <a:lnTo>
                    <a:pt x="46391" y="122605"/>
                  </a:lnTo>
                  <a:lnTo>
                    <a:pt x="32317" y="121144"/>
                  </a:lnTo>
                  <a:lnTo>
                    <a:pt x="21057" y="115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34778" y="1316062"/>
              <a:ext cx="102327" cy="129450"/>
            </a:xfrm>
            <a:custGeom>
              <a:avLst/>
              <a:gdLst/>
              <a:ahLst/>
              <a:cxnLst/>
              <a:rect l="0" t="0" r="0" b="0"/>
              <a:pathLst>
                <a:path w="102327" h="129450">
                  <a:moveTo>
                    <a:pt x="56434" y="0"/>
                  </a:moveTo>
                  <a:lnTo>
                    <a:pt x="34077" y="5589"/>
                  </a:lnTo>
                  <a:lnTo>
                    <a:pt x="26322" y="10745"/>
                  </a:lnTo>
                  <a:lnTo>
                    <a:pt x="14585" y="25832"/>
                  </a:lnTo>
                  <a:lnTo>
                    <a:pt x="1400" y="54057"/>
                  </a:lnTo>
                  <a:lnTo>
                    <a:pt x="0" y="74328"/>
                  </a:lnTo>
                  <a:lnTo>
                    <a:pt x="4446" y="93866"/>
                  </a:lnTo>
                  <a:lnTo>
                    <a:pt x="14221" y="110348"/>
                  </a:lnTo>
                  <a:lnTo>
                    <a:pt x="29484" y="122353"/>
                  </a:lnTo>
                  <a:lnTo>
                    <a:pt x="38468" y="127192"/>
                  </a:lnTo>
                  <a:lnTo>
                    <a:pt x="57808" y="129449"/>
                  </a:lnTo>
                  <a:lnTo>
                    <a:pt x="67878" y="128413"/>
                  </a:lnTo>
                  <a:lnTo>
                    <a:pt x="75762" y="124213"/>
                  </a:lnTo>
                  <a:lnTo>
                    <a:pt x="87642" y="110188"/>
                  </a:lnTo>
                  <a:lnTo>
                    <a:pt x="100906" y="82561"/>
                  </a:lnTo>
                  <a:lnTo>
                    <a:pt x="102326" y="62430"/>
                  </a:lnTo>
                  <a:lnTo>
                    <a:pt x="97887" y="42954"/>
                  </a:lnTo>
                  <a:lnTo>
                    <a:pt x="88116" y="265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38611" y="135817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28083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33368" y="1334954"/>
              <a:ext cx="115814" cy="128508"/>
            </a:xfrm>
            <a:custGeom>
              <a:avLst/>
              <a:gdLst/>
              <a:ahLst/>
              <a:cxnLst/>
              <a:rect l="0" t="0" r="0" b="0"/>
              <a:pathLst>
                <a:path w="115814" h="128508">
                  <a:moveTo>
                    <a:pt x="0" y="12693"/>
                  </a:moveTo>
                  <a:lnTo>
                    <a:pt x="9064" y="71310"/>
                  </a:lnTo>
                  <a:lnTo>
                    <a:pt x="16305" y="108890"/>
                  </a:lnTo>
                  <a:lnTo>
                    <a:pt x="12015" y="76625"/>
                  </a:lnTo>
                  <a:lnTo>
                    <a:pt x="10822" y="19863"/>
                  </a:lnTo>
                  <a:lnTo>
                    <a:pt x="16573" y="10454"/>
                  </a:lnTo>
                  <a:lnTo>
                    <a:pt x="26256" y="4181"/>
                  </a:lnTo>
                  <a:lnTo>
                    <a:pt x="38560" y="0"/>
                  </a:lnTo>
                  <a:lnTo>
                    <a:pt x="49104" y="721"/>
                  </a:lnTo>
                  <a:lnTo>
                    <a:pt x="67057" y="10882"/>
                  </a:lnTo>
                  <a:lnTo>
                    <a:pt x="79716" y="27096"/>
                  </a:lnTo>
                  <a:lnTo>
                    <a:pt x="104889" y="86733"/>
                  </a:lnTo>
                  <a:lnTo>
                    <a:pt x="115813" y="128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760361" y="1137077"/>
              <a:ext cx="30935" cy="305328"/>
            </a:xfrm>
            <a:custGeom>
              <a:avLst/>
              <a:gdLst/>
              <a:ahLst/>
              <a:cxnLst/>
              <a:rect l="0" t="0" r="0" b="0"/>
              <a:pathLst>
                <a:path w="30935" h="305328">
                  <a:moveTo>
                    <a:pt x="9877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6" y="154167"/>
                  </a:lnTo>
                  <a:lnTo>
                    <a:pt x="14041" y="205167"/>
                  </a:lnTo>
                  <a:lnTo>
                    <a:pt x="20318" y="266131"/>
                  </a:lnTo>
                  <a:lnTo>
                    <a:pt x="3093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54425" y="124236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5957" y="14654"/>
                  </a:lnTo>
                  <a:lnTo>
                    <a:pt x="117542" y="24749"/>
                  </a:lnTo>
                  <a:lnTo>
                    <a:pt x="5718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07109" y="1299944"/>
              <a:ext cx="136871" cy="174046"/>
            </a:xfrm>
            <a:custGeom>
              <a:avLst/>
              <a:gdLst/>
              <a:ahLst/>
              <a:cxnLst/>
              <a:rect l="0" t="0" r="0" b="0"/>
              <a:pathLst>
                <a:path w="136871" h="174046">
                  <a:moveTo>
                    <a:pt x="136870" y="5589"/>
                  </a:moveTo>
                  <a:lnTo>
                    <a:pt x="120102" y="0"/>
                  </a:lnTo>
                  <a:lnTo>
                    <a:pt x="102512" y="376"/>
                  </a:lnTo>
                  <a:lnTo>
                    <a:pt x="52277" y="14478"/>
                  </a:lnTo>
                  <a:lnTo>
                    <a:pt x="31423" y="25528"/>
                  </a:lnTo>
                  <a:lnTo>
                    <a:pt x="16695" y="41357"/>
                  </a:lnTo>
                  <a:lnTo>
                    <a:pt x="11130" y="50491"/>
                  </a:lnTo>
                  <a:lnTo>
                    <a:pt x="12099" y="58921"/>
                  </a:lnTo>
                  <a:lnTo>
                    <a:pt x="17425" y="66880"/>
                  </a:lnTo>
                  <a:lnTo>
                    <a:pt x="34650" y="80793"/>
                  </a:lnTo>
                  <a:lnTo>
                    <a:pt x="93855" y="115286"/>
                  </a:lnTo>
                  <a:lnTo>
                    <a:pt x="110343" y="128823"/>
                  </a:lnTo>
                  <a:lnTo>
                    <a:pt x="114506" y="136878"/>
                  </a:lnTo>
                  <a:lnTo>
                    <a:pt x="116012" y="155187"/>
                  </a:lnTo>
                  <a:lnTo>
                    <a:pt x="111266" y="161473"/>
                  </a:lnTo>
                  <a:lnTo>
                    <a:pt x="93516" y="168457"/>
                  </a:lnTo>
                  <a:lnTo>
                    <a:pt x="33617" y="173309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357321" y="1342058"/>
              <a:ext cx="145554" cy="155884"/>
            </a:xfrm>
            <a:custGeom>
              <a:avLst/>
              <a:gdLst/>
              <a:ahLst/>
              <a:cxnLst/>
              <a:rect l="0" t="0" r="0" b="0"/>
              <a:pathLst>
                <a:path w="145554" h="155884">
                  <a:moveTo>
                    <a:pt x="97270" y="5589"/>
                  </a:moveTo>
                  <a:lnTo>
                    <a:pt x="80502" y="0"/>
                  </a:lnTo>
                  <a:lnTo>
                    <a:pt x="62911" y="3495"/>
                  </a:lnTo>
                  <a:lnTo>
                    <a:pt x="23023" y="24803"/>
                  </a:lnTo>
                  <a:lnTo>
                    <a:pt x="8509" y="41035"/>
                  </a:lnTo>
                  <a:lnTo>
                    <a:pt x="3001" y="50277"/>
                  </a:lnTo>
                  <a:lnTo>
                    <a:pt x="0" y="69904"/>
                  </a:lnTo>
                  <a:lnTo>
                    <a:pt x="7606" y="111100"/>
                  </a:lnTo>
                  <a:lnTo>
                    <a:pt x="22609" y="136937"/>
                  </a:lnTo>
                  <a:lnTo>
                    <a:pt x="41470" y="148974"/>
                  </a:lnTo>
                  <a:lnTo>
                    <a:pt x="64281" y="155883"/>
                  </a:lnTo>
                  <a:lnTo>
                    <a:pt x="86118" y="155055"/>
                  </a:lnTo>
                  <a:lnTo>
                    <a:pt x="104401" y="147668"/>
                  </a:lnTo>
                  <a:lnTo>
                    <a:pt x="120326" y="135416"/>
                  </a:lnTo>
                  <a:lnTo>
                    <a:pt x="135203" y="118272"/>
                  </a:lnTo>
                  <a:lnTo>
                    <a:pt x="143375" y="95835"/>
                  </a:lnTo>
                  <a:lnTo>
                    <a:pt x="145553" y="83300"/>
                  </a:lnTo>
                  <a:lnTo>
                    <a:pt x="141736" y="60015"/>
                  </a:lnTo>
                  <a:lnTo>
                    <a:pt x="133410" y="41477"/>
                  </a:lnTo>
                  <a:lnTo>
                    <a:pt x="118326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59876" y="1347667"/>
              <a:ext cx="136871" cy="156056"/>
            </a:xfrm>
            <a:custGeom>
              <a:avLst/>
              <a:gdLst/>
              <a:ahLst/>
              <a:cxnLst/>
              <a:rect l="0" t="0" r="0" b="0"/>
              <a:pathLst>
                <a:path w="136871" h="156056">
                  <a:moveTo>
                    <a:pt x="0" y="52623"/>
                  </a:moveTo>
                  <a:lnTo>
                    <a:pt x="9064" y="111239"/>
                  </a:lnTo>
                  <a:lnTo>
                    <a:pt x="10239" y="156055"/>
                  </a:lnTo>
                  <a:lnTo>
                    <a:pt x="10502" y="98295"/>
                  </a:lnTo>
                  <a:lnTo>
                    <a:pt x="13642" y="45223"/>
                  </a:lnTo>
                  <a:lnTo>
                    <a:pt x="20101" y="23598"/>
                  </a:lnTo>
                  <a:lnTo>
                    <a:pt x="30770" y="6188"/>
                  </a:lnTo>
                  <a:lnTo>
                    <a:pt x="38061" y="1779"/>
                  </a:lnTo>
                  <a:lnTo>
                    <a:pt x="55520" y="0"/>
                  </a:lnTo>
                  <a:lnTo>
                    <a:pt x="74978" y="9348"/>
                  </a:lnTo>
                  <a:lnTo>
                    <a:pt x="102545" y="34341"/>
                  </a:lnTo>
                  <a:lnTo>
                    <a:pt x="116935" y="56196"/>
                  </a:lnTo>
                  <a:lnTo>
                    <a:pt x="132586" y="111647"/>
                  </a:lnTo>
                  <a:lnTo>
                    <a:pt x="136870" y="147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47481" y="1779316"/>
            <a:ext cx="2032001" cy="357970"/>
            <a:chOff x="547481" y="1779316"/>
            <a:chExt cx="2032001" cy="357970"/>
          </a:xfrm>
        </p:grpSpPr>
        <p:sp>
          <p:nvSpPr>
            <p:cNvPr id="90" name="Freeform 89"/>
            <p:cNvSpPr/>
            <p:nvPr/>
          </p:nvSpPr>
          <p:spPr>
            <a:xfrm>
              <a:off x="631709" y="1874072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7236" y="21608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7481" y="1968829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8335" y="11178"/>
                  </a:lnTo>
                  <a:lnTo>
                    <a:pt x="118732" y="31208"/>
                  </a:lnTo>
                  <a:lnTo>
                    <a:pt x="62386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8580" y="1842487"/>
              <a:ext cx="315856" cy="258571"/>
            </a:xfrm>
            <a:custGeom>
              <a:avLst/>
              <a:gdLst/>
              <a:ahLst/>
              <a:cxnLst/>
              <a:rect l="0" t="0" r="0" b="0"/>
              <a:pathLst>
                <a:path w="315856" h="25857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66175"/>
                  </a:lnTo>
                  <a:lnTo>
                    <a:pt x="19792" y="204954"/>
                  </a:lnTo>
                  <a:lnTo>
                    <a:pt x="20214" y="204486"/>
                  </a:lnTo>
                  <a:lnTo>
                    <a:pt x="32436" y="148136"/>
                  </a:lnTo>
                  <a:lnTo>
                    <a:pt x="35662" y="137361"/>
                  </a:lnTo>
                  <a:lnTo>
                    <a:pt x="41322" y="131348"/>
                  </a:lnTo>
                  <a:lnTo>
                    <a:pt x="48605" y="128510"/>
                  </a:lnTo>
                  <a:lnTo>
                    <a:pt x="56970" y="127787"/>
                  </a:lnTo>
                  <a:lnTo>
                    <a:pt x="75623" y="133223"/>
                  </a:lnTo>
                  <a:lnTo>
                    <a:pt x="85510" y="137948"/>
                  </a:lnTo>
                  <a:lnTo>
                    <a:pt x="99616" y="152557"/>
                  </a:lnTo>
                  <a:lnTo>
                    <a:pt x="128152" y="201890"/>
                  </a:lnTo>
                  <a:lnTo>
                    <a:pt x="136627" y="237894"/>
                  </a:lnTo>
                  <a:lnTo>
                    <a:pt x="146901" y="256249"/>
                  </a:lnTo>
                  <a:lnTo>
                    <a:pt x="149406" y="258570"/>
                  </a:lnTo>
                  <a:lnTo>
                    <a:pt x="149907" y="256608"/>
                  </a:lnTo>
                  <a:lnTo>
                    <a:pt x="149071" y="251790"/>
                  </a:lnTo>
                  <a:lnTo>
                    <a:pt x="153483" y="228242"/>
                  </a:lnTo>
                  <a:lnTo>
                    <a:pt x="165311" y="212185"/>
                  </a:lnTo>
                  <a:lnTo>
                    <a:pt x="183436" y="198419"/>
                  </a:lnTo>
                  <a:lnTo>
                    <a:pt x="241124" y="176185"/>
                  </a:lnTo>
                  <a:lnTo>
                    <a:pt x="296171" y="145415"/>
                  </a:lnTo>
                  <a:lnTo>
                    <a:pt x="302732" y="137888"/>
                  </a:lnTo>
                  <a:lnTo>
                    <a:pt x="310022" y="117045"/>
                  </a:lnTo>
                  <a:lnTo>
                    <a:pt x="308457" y="107276"/>
                  </a:lnTo>
                  <a:lnTo>
                    <a:pt x="297359" y="90182"/>
                  </a:lnTo>
                  <a:lnTo>
                    <a:pt x="277609" y="81025"/>
                  </a:lnTo>
                  <a:lnTo>
                    <a:pt x="254403" y="78125"/>
                  </a:lnTo>
                  <a:lnTo>
                    <a:pt x="232391" y="80735"/>
                  </a:lnTo>
                  <a:lnTo>
                    <a:pt x="214029" y="92034"/>
                  </a:lnTo>
                  <a:lnTo>
                    <a:pt x="199239" y="108754"/>
                  </a:lnTo>
                  <a:lnTo>
                    <a:pt x="180212" y="151204"/>
                  </a:lnTo>
                  <a:lnTo>
                    <a:pt x="176294" y="163973"/>
                  </a:lnTo>
                  <a:lnTo>
                    <a:pt x="178178" y="187520"/>
                  </a:lnTo>
                  <a:lnTo>
                    <a:pt x="186815" y="208514"/>
                  </a:lnTo>
                  <a:lnTo>
                    <a:pt x="198452" y="225644"/>
                  </a:lnTo>
                  <a:lnTo>
                    <a:pt x="217662" y="237936"/>
                  </a:lnTo>
                  <a:lnTo>
                    <a:pt x="262534" y="255360"/>
                  </a:lnTo>
                  <a:lnTo>
                    <a:pt x="283968" y="256603"/>
                  </a:lnTo>
                  <a:lnTo>
                    <a:pt x="31585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34857" y="1914217"/>
              <a:ext cx="154947" cy="157421"/>
            </a:xfrm>
            <a:custGeom>
              <a:avLst/>
              <a:gdLst/>
              <a:ahLst/>
              <a:cxnLst/>
              <a:rect l="0" t="0" r="0" b="0"/>
              <a:pathLst>
                <a:path w="154947" h="157421">
                  <a:moveTo>
                    <a:pt x="123360" y="33555"/>
                  </a:moveTo>
                  <a:lnTo>
                    <a:pt x="112182" y="16787"/>
                  </a:lnTo>
                  <a:lnTo>
                    <a:pt x="97335" y="5435"/>
                  </a:lnTo>
                  <a:lnTo>
                    <a:pt x="88463" y="770"/>
                  </a:lnTo>
                  <a:lnTo>
                    <a:pt x="77868" y="0"/>
                  </a:lnTo>
                  <a:lnTo>
                    <a:pt x="53619" y="5383"/>
                  </a:lnTo>
                  <a:lnTo>
                    <a:pt x="24837" y="21568"/>
                  </a:lnTo>
                  <a:lnTo>
                    <a:pt x="12112" y="37586"/>
                  </a:lnTo>
                  <a:lnTo>
                    <a:pt x="3726" y="57573"/>
                  </a:lnTo>
                  <a:lnTo>
                    <a:pt x="0" y="82054"/>
                  </a:lnTo>
                  <a:lnTo>
                    <a:pt x="4582" y="105413"/>
                  </a:lnTo>
                  <a:lnTo>
                    <a:pt x="9080" y="116555"/>
                  </a:lnTo>
                  <a:lnTo>
                    <a:pt x="23436" y="132055"/>
                  </a:lnTo>
                  <a:lnTo>
                    <a:pt x="61248" y="151537"/>
                  </a:lnTo>
                  <a:lnTo>
                    <a:pt x="103267" y="157420"/>
                  </a:lnTo>
                  <a:lnTo>
                    <a:pt x="154946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74031" y="1937243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8" y="63428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52974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00373" y="1895129"/>
              <a:ext cx="94757" cy="175555"/>
            </a:xfrm>
            <a:custGeom>
              <a:avLst/>
              <a:gdLst/>
              <a:ahLst/>
              <a:cxnLst/>
              <a:rect l="0" t="0" r="0" b="0"/>
              <a:pathLst>
                <a:path w="94757" h="175555">
                  <a:moveTo>
                    <a:pt x="0" y="42114"/>
                  </a:moveTo>
                  <a:lnTo>
                    <a:pt x="3119" y="84806"/>
                  </a:lnTo>
                  <a:lnTo>
                    <a:pt x="9575" y="104372"/>
                  </a:lnTo>
                  <a:lnTo>
                    <a:pt x="44664" y="166002"/>
                  </a:lnTo>
                  <a:lnTo>
                    <a:pt x="50833" y="173839"/>
                  </a:lnTo>
                  <a:lnTo>
                    <a:pt x="53776" y="175554"/>
                  </a:lnTo>
                  <a:lnTo>
                    <a:pt x="54568" y="173188"/>
                  </a:lnTo>
                  <a:lnTo>
                    <a:pt x="51158" y="160031"/>
                  </a:lnTo>
                  <a:lnTo>
                    <a:pt x="29905" y="119695"/>
                  </a:lnTo>
                  <a:lnTo>
                    <a:pt x="23446" y="111382"/>
                  </a:lnTo>
                  <a:lnTo>
                    <a:pt x="16270" y="89668"/>
                  </a:lnTo>
                  <a:lnTo>
                    <a:pt x="14250" y="65589"/>
                  </a:lnTo>
                  <a:lnTo>
                    <a:pt x="17251" y="43189"/>
                  </a:lnTo>
                  <a:lnTo>
                    <a:pt x="25605" y="24654"/>
                  </a:lnTo>
                  <a:lnTo>
                    <a:pt x="31108" y="16436"/>
                  </a:lnTo>
                  <a:lnTo>
                    <a:pt x="39456" y="1095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97166" y="1928178"/>
              <a:ext cx="129591" cy="143066"/>
            </a:xfrm>
            <a:custGeom>
              <a:avLst/>
              <a:gdLst/>
              <a:ahLst/>
              <a:cxnLst/>
              <a:rect l="0" t="0" r="0" b="0"/>
              <a:pathLst>
                <a:path w="129591" h="143066">
                  <a:moveTo>
                    <a:pt x="119061" y="9065"/>
                  </a:moveTo>
                  <a:lnTo>
                    <a:pt x="81583" y="732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33321" y="16806"/>
                  </a:lnTo>
                  <a:lnTo>
                    <a:pt x="12028" y="42944"/>
                  </a:lnTo>
                  <a:lnTo>
                    <a:pt x="2081" y="62727"/>
                  </a:lnTo>
                  <a:lnTo>
                    <a:pt x="0" y="83218"/>
                  </a:lnTo>
                  <a:lnTo>
                    <a:pt x="4144" y="102853"/>
                  </a:lnTo>
                  <a:lnTo>
                    <a:pt x="13785" y="119379"/>
                  </a:lnTo>
                  <a:lnTo>
                    <a:pt x="28988" y="131403"/>
                  </a:lnTo>
                  <a:lnTo>
                    <a:pt x="48613" y="139477"/>
                  </a:lnTo>
                  <a:lnTo>
                    <a:pt x="72933" y="143065"/>
                  </a:lnTo>
                  <a:lnTo>
                    <a:pt x="96220" y="138421"/>
                  </a:lnTo>
                  <a:lnTo>
                    <a:pt x="129590" y="124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79399" y="1779316"/>
              <a:ext cx="36302" cy="294799"/>
            </a:xfrm>
            <a:custGeom>
              <a:avLst/>
              <a:gdLst/>
              <a:ahLst/>
              <a:cxnLst/>
              <a:rect l="0" t="0" r="0" b="0"/>
              <a:pathLst>
                <a:path w="36302" h="294799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1452" y="155213"/>
                  </a:lnTo>
                  <a:lnTo>
                    <a:pt x="24749" y="213543"/>
                  </a:lnTo>
                  <a:lnTo>
                    <a:pt x="36301" y="266616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92115" y="1902650"/>
              <a:ext cx="150275" cy="164171"/>
            </a:xfrm>
            <a:custGeom>
              <a:avLst/>
              <a:gdLst/>
              <a:ahLst/>
              <a:cxnLst/>
              <a:rect l="0" t="0" r="0" b="0"/>
              <a:pathLst>
                <a:path w="150275" h="164171">
                  <a:moveTo>
                    <a:pt x="34683" y="97764"/>
                  </a:moveTo>
                  <a:lnTo>
                    <a:pt x="51450" y="103353"/>
                  </a:lnTo>
                  <a:lnTo>
                    <a:pt x="69041" y="102978"/>
                  </a:lnTo>
                  <a:lnTo>
                    <a:pt x="125342" y="88875"/>
                  </a:lnTo>
                  <a:lnTo>
                    <a:pt x="143606" y="77826"/>
                  </a:lnTo>
                  <a:lnTo>
                    <a:pt x="148242" y="69264"/>
                  </a:lnTo>
                  <a:lnTo>
                    <a:pt x="150274" y="47273"/>
                  </a:lnTo>
                  <a:lnTo>
                    <a:pt x="146839" y="37197"/>
                  </a:lnTo>
                  <a:lnTo>
                    <a:pt x="133663" y="19763"/>
                  </a:lnTo>
                  <a:lnTo>
                    <a:pt x="106514" y="2383"/>
                  </a:lnTo>
                  <a:lnTo>
                    <a:pt x="86495" y="0"/>
                  </a:lnTo>
                  <a:lnTo>
                    <a:pt x="65899" y="4011"/>
                  </a:lnTo>
                  <a:lnTo>
                    <a:pt x="35743" y="19422"/>
                  </a:lnTo>
                  <a:lnTo>
                    <a:pt x="19166" y="32140"/>
                  </a:lnTo>
                  <a:lnTo>
                    <a:pt x="2269" y="58043"/>
                  </a:lnTo>
                  <a:lnTo>
                    <a:pt x="0" y="80890"/>
                  </a:lnTo>
                  <a:lnTo>
                    <a:pt x="4060" y="104303"/>
                  </a:lnTo>
                  <a:lnTo>
                    <a:pt x="13664" y="122507"/>
                  </a:lnTo>
                  <a:lnTo>
                    <a:pt x="37813" y="145910"/>
                  </a:lnTo>
                  <a:lnTo>
                    <a:pt x="67196" y="162072"/>
                  </a:lnTo>
                  <a:lnTo>
                    <a:pt x="90857" y="164170"/>
                  </a:lnTo>
                  <a:lnTo>
                    <a:pt x="129439" y="160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68953" y="20320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Oval 101"/>
          <p:cNvSpPr/>
          <p:nvPr/>
        </p:nvSpPr>
        <p:spPr>
          <a:xfrm>
            <a:off x="2614676" y="2193544"/>
            <a:ext cx="2393188" cy="2393188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3779198" y="3327005"/>
            <a:ext cx="43609" cy="50954"/>
          </a:xfrm>
          <a:custGeom>
            <a:avLst/>
            <a:gdLst/>
            <a:ahLst/>
            <a:cxnLst/>
            <a:rect l="0" t="0" r="0" b="0"/>
            <a:pathLst>
              <a:path w="43609" h="50954">
                <a:moveTo>
                  <a:pt x="532" y="31585"/>
                </a:moveTo>
                <a:lnTo>
                  <a:pt x="6121" y="48353"/>
                </a:lnTo>
                <a:lnTo>
                  <a:pt x="10107" y="50953"/>
                </a:lnTo>
                <a:lnTo>
                  <a:pt x="15105" y="50346"/>
                </a:lnTo>
                <a:lnTo>
                  <a:pt x="20776" y="47602"/>
                </a:lnTo>
                <a:lnTo>
                  <a:pt x="23386" y="42263"/>
                </a:lnTo>
                <a:lnTo>
                  <a:pt x="23168" y="26972"/>
                </a:lnTo>
                <a:lnTo>
                  <a:pt x="19132" y="22661"/>
                </a:lnTo>
                <a:lnTo>
                  <a:pt x="12932" y="20956"/>
                </a:lnTo>
                <a:lnTo>
                  <a:pt x="5289" y="20990"/>
                </a:lnTo>
                <a:lnTo>
                  <a:pt x="2534" y="23352"/>
                </a:lnTo>
                <a:lnTo>
                  <a:pt x="3037" y="27266"/>
                </a:lnTo>
                <a:lnTo>
                  <a:pt x="5711" y="32215"/>
                </a:lnTo>
                <a:lnTo>
                  <a:pt x="11004" y="34345"/>
                </a:lnTo>
                <a:lnTo>
                  <a:pt x="26243" y="33592"/>
                </a:lnTo>
                <a:lnTo>
                  <a:pt x="32881" y="29413"/>
                </a:lnTo>
                <a:lnTo>
                  <a:pt x="43375" y="15412"/>
                </a:lnTo>
                <a:lnTo>
                  <a:pt x="41962" y="10275"/>
                </a:lnTo>
                <a:lnTo>
                  <a:pt x="36341" y="6850"/>
                </a:lnTo>
                <a:lnTo>
                  <a:pt x="27914" y="4567"/>
                </a:lnTo>
                <a:lnTo>
                  <a:pt x="19957" y="5384"/>
                </a:lnTo>
                <a:lnTo>
                  <a:pt x="4876" y="12531"/>
                </a:lnTo>
                <a:lnTo>
                  <a:pt x="1088" y="18883"/>
                </a:lnTo>
                <a:lnTo>
                  <a:pt x="0" y="35299"/>
                </a:lnTo>
                <a:lnTo>
                  <a:pt x="4856" y="41080"/>
                </a:lnTo>
                <a:lnTo>
                  <a:pt x="22731" y="47504"/>
                </a:lnTo>
                <a:lnTo>
                  <a:pt x="30539" y="45707"/>
                </a:lnTo>
                <a:lnTo>
                  <a:pt x="36914" y="41000"/>
                </a:lnTo>
                <a:lnTo>
                  <a:pt x="42335" y="34352"/>
                </a:lnTo>
                <a:lnTo>
                  <a:pt x="43608" y="27581"/>
                </a:lnTo>
                <a:lnTo>
                  <a:pt x="42117" y="20727"/>
                </a:lnTo>
                <a:lnTo>
                  <a:pt x="38784" y="13818"/>
                </a:lnTo>
                <a:lnTo>
                  <a:pt x="34222" y="9212"/>
                </a:lnTo>
                <a:lnTo>
                  <a:pt x="1106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/>
          <p:cNvCxnSpPr/>
          <p:nvPr/>
        </p:nvCxnSpPr>
        <p:spPr>
          <a:xfrm>
            <a:off x="3021710" y="2537332"/>
            <a:ext cx="1642365" cy="16950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reeform 104"/>
          <p:cNvSpPr/>
          <p:nvPr/>
        </p:nvSpPr>
        <p:spPr>
          <a:xfrm>
            <a:off x="3752834" y="3295419"/>
            <a:ext cx="103280" cy="112455"/>
          </a:xfrm>
          <a:custGeom>
            <a:avLst/>
            <a:gdLst/>
            <a:ahLst/>
            <a:cxnLst/>
            <a:rect l="0" t="0" r="0" b="0"/>
            <a:pathLst>
              <a:path w="103280" h="112455">
                <a:moveTo>
                  <a:pt x="69010" y="0"/>
                </a:moveTo>
                <a:lnTo>
                  <a:pt x="30637" y="29309"/>
                </a:lnTo>
                <a:lnTo>
                  <a:pt x="22709" y="48901"/>
                </a:lnTo>
                <a:lnTo>
                  <a:pt x="20596" y="60677"/>
                </a:lnTo>
                <a:lnTo>
                  <a:pt x="22696" y="69697"/>
                </a:lnTo>
                <a:lnTo>
                  <a:pt x="27606" y="76881"/>
                </a:lnTo>
                <a:lnTo>
                  <a:pt x="34388" y="82839"/>
                </a:lnTo>
                <a:lnTo>
                  <a:pt x="43589" y="85642"/>
                </a:lnTo>
                <a:lnTo>
                  <a:pt x="66291" y="85637"/>
                </a:lnTo>
                <a:lnTo>
                  <a:pt x="85739" y="78615"/>
                </a:lnTo>
                <a:lnTo>
                  <a:pt x="94201" y="73467"/>
                </a:lnTo>
                <a:lnTo>
                  <a:pt x="98672" y="66526"/>
                </a:lnTo>
                <a:lnTo>
                  <a:pt x="100521" y="49454"/>
                </a:lnTo>
                <a:lnTo>
                  <a:pt x="94323" y="33288"/>
                </a:lnTo>
                <a:lnTo>
                  <a:pt x="89395" y="25702"/>
                </a:lnTo>
                <a:lnTo>
                  <a:pt x="74561" y="14153"/>
                </a:lnTo>
                <a:lnTo>
                  <a:pt x="65692" y="9435"/>
                </a:lnTo>
                <a:lnTo>
                  <a:pt x="46479" y="7313"/>
                </a:lnTo>
                <a:lnTo>
                  <a:pt x="27411" y="11439"/>
                </a:lnTo>
                <a:lnTo>
                  <a:pt x="11137" y="21072"/>
                </a:lnTo>
                <a:lnTo>
                  <a:pt x="5862" y="29256"/>
                </a:lnTo>
                <a:lnTo>
                  <a:pt x="0" y="50827"/>
                </a:lnTo>
                <a:lnTo>
                  <a:pt x="2289" y="83690"/>
                </a:lnTo>
                <a:lnTo>
                  <a:pt x="6982" y="92058"/>
                </a:lnTo>
                <a:lnTo>
                  <a:pt x="21555" y="104476"/>
                </a:lnTo>
                <a:lnTo>
                  <a:pt x="42850" y="110775"/>
                </a:lnTo>
                <a:lnTo>
                  <a:pt x="55079" y="112454"/>
                </a:lnTo>
                <a:lnTo>
                  <a:pt x="74907" y="108082"/>
                </a:lnTo>
                <a:lnTo>
                  <a:pt x="83470" y="103640"/>
                </a:lnTo>
                <a:lnTo>
                  <a:pt x="96104" y="89346"/>
                </a:lnTo>
                <a:lnTo>
                  <a:pt x="101110" y="80621"/>
                </a:lnTo>
                <a:lnTo>
                  <a:pt x="103279" y="72465"/>
                </a:lnTo>
                <a:lnTo>
                  <a:pt x="100596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2787589" y="2311706"/>
            <a:ext cx="128805" cy="169974"/>
          </a:xfrm>
          <a:custGeom>
            <a:avLst/>
            <a:gdLst/>
            <a:ahLst/>
            <a:cxnLst/>
            <a:rect l="0" t="0" r="0" b="0"/>
            <a:pathLst>
              <a:path w="128805" h="169974">
                <a:moveTo>
                  <a:pt x="128804" y="15092"/>
                </a:moveTo>
                <a:lnTo>
                  <a:pt x="84842" y="437"/>
                </a:lnTo>
                <a:lnTo>
                  <a:pt x="64812" y="0"/>
                </a:lnTo>
                <a:lnTo>
                  <a:pt x="23357" y="9251"/>
                </a:lnTo>
                <a:lnTo>
                  <a:pt x="15222" y="15877"/>
                </a:lnTo>
                <a:lnTo>
                  <a:pt x="3064" y="35718"/>
                </a:lnTo>
                <a:lnTo>
                  <a:pt x="0" y="60134"/>
                </a:lnTo>
                <a:lnTo>
                  <a:pt x="1976" y="113936"/>
                </a:lnTo>
                <a:lnTo>
                  <a:pt x="5648" y="125441"/>
                </a:lnTo>
                <a:lnTo>
                  <a:pt x="19086" y="144465"/>
                </a:lnTo>
                <a:lnTo>
                  <a:pt x="46382" y="162739"/>
                </a:lnTo>
                <a:lnTo>
                  <a:pt x="82286" y="169973"/>
                </a:lnTo>
                <a:lnTo>
                  <a:pt x="128804" y="1624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3881795" y="3176661"/>
            <a:ext cx="140187" cy="146287"/>
          </a:xfrm>
          <a:custGeom>
            <a:avLst/>
            <a:gdLst/>
            <a:ahLst/>
            <a:cxnLst/>
            <a:rect l="0" t="0" r="0" b="0"/>
            <a:pathLst>
              <a:path w="140187" h="146287">
                <a:moveTo>
                  <a:pt x="76920" y="24002"/>
                </a:moveTo>
                <a:lnTo>
                  <a:pt x="58939" y="8361"/>
                </a:lnTo>
                <a:lnTo>
                  <a:pt x="42022" y="283"/>
                </a:lnTo>
                <a:lnTo>
                  <a:pt x="33767" y="0"/>
                </a:lnTo>
                <a:lnTo>
                  <a:pt x="18356" y="5925"/>
                </a:lnTo>
                <a:lnTo>
                  <a:pt x="6828" y="19478"/>
                </a:lnTo>
                <a:lnTo>
                  <a:pt x="2116" y="28005"/>
                </a:lnTo>
                <a:lnTo>
                  <a:pt x="0" y="46838"/>
                </a:lnTo>
                <a:lnTo>
                  <a:pt x="8173" y="87524"/>
                </a:lnTo>
                <a:lnTo>
                  <a:pt x="23275" y="113273"/>
                </a:lnTo>
                <a:lnTo>
                  <a:pt x="42567" y="135720"/>
                </a:lnTo>
                <a:lnTo>
                  <a:pt x="62432" y="143845"/>
                </a:lnTo>
                <a:lnTo>
                  <a:pt x="85689" y="146286"/>
                </a:lnTo>
                <a:lnTo>
                  <a:pt x="107723" y="143471"/>
                </a:lnTo>
                <a:lnTo>
                  <a:pt x="126095" y="135201"/>
                </a:lnTo>
                <a:lnTo>
                  <a:pt x="134270" y="129720"/>
                </a:lnTo>
                <a:lnTo>
                  <a:pt x="138550" y="121387"/>
                </a:lnTo>
                <a:lnTo>
                  <a:pt x="140186" y="99649"/>
                </a:lnTo>
                <a:lnTo>
                  <a:pt x="134530" y="66693"/>
                </a:lnTo>
                <a:lnTo>
                  <a:pt x="119856" y="40290"/>
                </a:lnTo>
                <a:lnTo>
                  <a:pt x="111393" y="34861"/>
                </a:lnTo>
                <a:lnTo>
                  <a:pt x="66391" y="240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4737823" y="4169428"/>
            <a:ext cx="181157" cy="296827"/>
            <a:chOff x="4737823" y="4169428"/>
            <a:chExt cx="181157" cy="296827"/>
          </a:xfrm>
        </p:grpSpPr>
        <p:sp>
          <p:nvSpPr>
            <p:cNvPr id="108" name="Freeform 107"/>
            <p:cNvSpPr/>
            <p:nvPr/>
          </p:nvSpPr>
          <p:spPr>
            <a:xfrm>
              <a:off x="4737823" y="4169428"/>
              <a:ext cx="168457" cy="284127"/>
            </a:xfrm>
            <a:custGeom>
              <a:avLst/>
              <a:gdLst/>
              <a:ahLst/>
              <a:cxnLst/>
              <a:rect l="0" t="0" r="0" b="0"/>
              <a:pathLst>
                <a:path w="168457" h="284127">
                  <a:moveTo>
                    <a:pt x="0" y="189370"/>
                  </a:moveTo>
                  <a:lnTo>
                    <a:pt x="0" y="167013"/>
                  </a:lnTo>
                  <a:lnTo>
                    <a:pt x="23720" y="105028"/>
                  </a:lnTo>
                  <a:lnTo>
                    <a:pt x="39607" y="64175"/>
                  </a:lnTo>
                  <a:lnTo>
                    <a:pt x="70785" y="19447"/>
                  </a:lnTo>
                  <a:lnTo>
                    <a:pt x="87612" y="5444"/>
                  </a:lnTo>
                  <a:lnTo>
                    <a:pt x="97013" y="72"/>
                  </a:lnTo>
                  <a:lnTo>
                    <a:pt x="104450" y="0"/>
                  </a:lnTo>
                  <a:lnTo>
                    <a:pt x="110577" y="3462"/>
                  </a:lnTo>
                  <a:lnTo>
                    <a:pt x="120506" y="16667"/>
                  </a:lnTo>
                  <a:lnTo>
                    <a:pt x="128817" y="34234"/>
                  </a:lnTo>
                  <a:lnTo>
                    <a:pt x="138930" y="92785"/>
                  </a:lnTo>
                  <a:lnTo>
                    <a:pt x="153520" y="155420"/>
                  </a:lnTo>
                  <a:lnTo>
                    <a:pt x="160177" y="207533"/>
                  </a:lnTo>
                  <a:lnTo>
                    <a:pt x="167366" y="266414"/>
                  </a:lnTo>
                  <a:lnTo>
                    <a:pt x="168456" y="284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06279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800994" y="4306155"/>
              <a:ext cx="84230" cy="42115"/>
            </a:xfrm>
            <a:custGeom>
              <a:avLst/>
              <a:gdLst/>
              <a:ahLst/>
              <a:cxnLst/>
              <a:rect l="0" t="0" r="0" b="0"/>
              <a:pathLst>
                <a:path w="84230" h="42115">
                  <a:moveTo>
                    <a:pt x="84229" y="42114"/>
                  </a:moveTo>
                  <a:lnTo>
                    <a:pt x="61872" y="42114"/>
                  </a:lnTo>
                  <a:lnTo>
                    <a:pt x="44657" y="35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022300" y="2621788"/>
            <a:ext cx="3600747" cy="413154"/>
            <a:chOff x="6022300" y="2621788"/>
            <a:chExt cx="3600747" cy="413154"/>
          </a:xfrm>
        </p:grpSpPr>
        <p:sp>
          <p:nvSpPr>
            <p:cNvPr id="112" name="Freeform 111"/>
            <p:cNvSpPr/>
            <p:nvPr/>
          </p:nvSpPr>
          <p:spPr>
            <a:xfrm>
              <a:off x="6022300" y="2621788"/>
              <a:ext cx="484312" cy="10337"/>
            </a:xfrm>
            <a:custGeom>
              <a:avLst/>
              <a:gdLst/>
              <a:ahLst/>
              <a:cxnLst/>
              <a:rect l="0" t="0" r="0" b="0"/>
              <a:pathLst>
                <a:path w="484312" h="10337">
                  <a:moveTo>
                    <a:pt x="484311" y="10336"/>
                  </a:moveTo>
                  <a:lnTo>
                    <a:pt x="435380" y="10336"/>
                  </a:lnTo>
                  <a:lnTo>
                    <a:pt x="387535" y="10336"/>
                  </a:lnTo>
                  <a:lnTo>
                    <a:pt x="336314" y="7216"/>
                  </a:lnTo>
                  <a:lnTo>
                    <a:pt x="284092" y="2003"/>
                  </a:lnTo>
                  <a:lnTo>
                    <a:pt x="228454" y="458"/>
                  </a:lnTo>
                  <a:lnTo>
                    <a:pt x="167516" y="0"/>
                  </a:lnTo>
                  <a:lnTo>
                    <a:pt x="108126" y="2984"/>
                  </a:lnTo>
                  <a:lnTo>
                    <a:pt x="56604" y="8158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3357" y="2707404"/>
              <a:ext cx="221100" cy="261633"/>
            </a:xfrm>
            <a:custGeom>
              <a:avLst/>
              <a:gdLst/>
              <a:ahLst/>
              <a:cxnLst/>
              <a:rect l="0" t="0" r="0" b="0"/>
              <a:pathLst>
                <a:path w="221100" h="261633">
                  <a:moveTo>
                    <a:pt x="0" y="261632"/>
                  </a:moveTo>
                  <a:lnTo>
                    <a:pt x="3120" y="218940"/>
                  </a:lnTo>
                  <a:lnTo>
                    <a:pt x="15619" y="166799"/>
                  </a:lnTo>
                  <a:lnTo>
                    <a:pt x="15001" y="124746"/>
                  </a:lnTo>
                  <a:lnTo>
                    <a:pt x="20705" y="103698"/>
                  </a:lnTo>
                  <a:lnTo>
                    <a:pt x="49502" y="41703"/>
                  </a:lnTo>
                  <a:lnTo>
                    <a:pt x="81230" y="2545"/>
                  </a:lnTo>
                  <a:lnTo>
                    <a:pt x="88078" y="0"/>
                  </a:lnTo>
                  <a:lnTo>
                    <a:pt x="94983" y="643"/>
                  </a:lnTo>
                  <a:lnTo>
                    <a:pt x="101927" y="3411"/>
                  </a:lnTo>
                  <a:lnTo>
                    <a:pt x="115881" y="18966"/>
                  </a:lnTo>
                  <a:lnTo>
                    <a:pt x="149747" y="79287"/>
                  </a:lnTo>
                  <a:lnTo>
                    <a:pt x="176940" y="134847"/>
                  </a:lnTo>
                  <a:lnTo>
                    <a:pt x="207644" y="187874"/>
                  </a:lnTo>
                  <a:lnTo>
                    <a:pt x="221099" y="230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74943" y="287427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71919" y="2735612"/>
              <a:ext cx="171522" cy="209094"/>
            </a:xfrm>
            <a:custGeom>
              <a:avLst/>
              <a:gdLst/>
              <a:ahLst/>
              <a:cxnLst/>
              <a:rect l="0" t="0" r="0" b="0"/>
              <a:pathLst>
                <a:path w="171522" h="209094">
                  <a:moveTo>
                    <a:pt x="150464" y="22854"/>
                  </a:moveTo>
                  <a:lnTo>
                    <a:pt x="96589" y="0"/>
                  </a:lnTo>
                  <a:lnTo>
                    <a:pt x="76217" y="218"/>
                  </a:lnTo>
                  <a:lnTo>
                    <a:pt x="58584" y="7334"/>
                  </a:lnTo>
                  <a:lnTo>
                    <a:pt x="42948" y="19466"/>
                  </a:lnTo>
                  <a:lnTo>
                    <a:pt x="22161" y="46027"/>
                  </a:lnTo>
                  <a:lnTo>
                    <a:pt x="222" y="96832"/>
                  </a:lnTo>
                  <a:lnTo>
                    <a:pt x="0" y="106098"/>
                  </a:lnTo>
                  <a:lnTo>
                    <a:pt x="20498" y="160716"/>
                  </a:lnTo>
                  <a:lnTo>
                    <a:pt x="27580" y="181222"/>
                  </a:lnTo>
                  <a:lnTo>
                    <a:pt x="40867" y="195795"/>
                  </a:lnTo>
                  <a:lnTo>
                    <a:pt x="49324" y="201319"/>
                  </a:lnTo>
                  <a:lnTo>
                    <a:pt x="83582" y="209093"/>
                  </a:lnTo>
                  <a:lnTo>
                    <a:pt x="117779" y="205808"/>
                  </a:lnTo>
                  <a:lnTo>
                    <a:pt x="136327" y="197363"/>
                  </a:lnTo>
                  <a:lnTo>
                    <a:pt x="171521" y="170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22466" y="283216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1178" y="16768"/>
                  </a:lnTo>
                  <a:lnTo>
                    <a:pt x="18130" y="4955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22466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56008" y="2792247"/>
              <a:ext cx="169137" cy="152661"/>
            </a:xfrm>
            <a:custGeom>
              <a:avLst/>
              <a:gdLst/>
              <a:ahLst/>
              <a:cxnLst/>
              <a:rect l="0" t="0" r="0" b="0"/>
              <a:pathLst>
                <a:path w="169137" h="152661">
                  <a:moveTo>
                    <a:pt x="119142" y="8333"/>
                  </a:moveTo>
                  <a:lnTo>
                    <a:pt x="81664" y="0"/>
                  </a:lnTo>
                  <a:lnTo>
                    <a:pt x="58032" y="1120"/>
                  </a:lnTo>
                  <a:lnTo>
                    <a:pt x="14264" y="20903"/>
                  </a:lnTo>
                  <a:lnTo>
                    <a:pt x="3600" y="27241"/>
                  </a:lnTo>
                  <a:lnTo>
                    <a:pt x="0" y="34976"/>
                  </a:lnTo>
                  <a:lnTo>
                    <a:pt x="1109" y="43643"/>
                  </a:lnTo>
                  <a:lnTo>
                    <a:pt x="5359" y="52930"/>
                  </a:lnTo>
                  <a:lnTo>
                    <a:pt x="12871" y="59121"/>
                  </a:lnTo>
                  <a:lnTo>
                    <a:pt x="33696" y="66000"/>
                  </a:lnTo>
                  <a:lnTo>
                    <a:pt x="95729" y="73899"/>
                  </a:lnTo>
                  <a:lnTo>
                    <a:pt x="149248" y="90537"/>
                  </a:lnTo>
                  <a:lnTo>
                    <a:pt x="166058" y="101800"/>
                  </a:lnTo>
                  <a:lnTo>
                    <a:pt x="169136" y="109249"/>
                  </a:lnTo>
                  <a:lnTo>
                    <a:pt x="168850" y="117724"/>
                  </a:lnTo>
                  <a:lnTo>
                    <a:pt x="166318" y="126884"/>
                  </a:lnTo>
                  <a:lnTo>
                    <a:pt x="161121" y="134160"/>
                  </a:lnTo>
                  <a:lnTo>
                    <a:pt x="145989" y="145364"/>
                  </a:lnTo>
                  <a:lnTo>
                    <a:pt x="112148" y="152660"/>
                  </a:lnTo>
                  <a:lnTo>
                    <a:pt x="55971" y="14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48356" y="2818474"/>
              <a:ext cx="153220" cy="143714"/>
            </a:xfrm>
            <a:custGeom>
              <a:avLst/>
              <a:gdLst/>
              <a:ahLst/>
              <a:cxnLst/>
              <a:rect l="0" t="0" r="0" b="0"/>
              <a:pathLst>
                <a:path w="153220" h="143714">
                  <a:moveTo>
                    <a:pt x="111105" y="87391"/>
                  </a:moveTo>
                  <a:lnTo>
                    <a:pt x="116694" y="70623"/>
                  </a:lnTo>
                  <a:lnTo>
                    <a:pt x="113199" y="53033"/>
                  </a:lnTo>
                  <a:lnTo>
                    <a:pt x="98077" y="26518"/>
                  </a:lnTo>
                  <a:lnTo>
                    <a:pt x="84258" y="12373"/>
                  </a:lnTo>
                  <a:lnTo>
                    <a:pt x="66418" y="2187"/>
                  </a:lnTo>
                  <a:lnTo>
                    <a:pt x="46791" y="0"/>
                  </a:lnTo>
                  <a:lnTo>
                    <a:pt x="27538" y="4097"/>
                  </a:lnTo>
                  <a:lnTo>
                    <a:pt x="11184" y="13717"/>
                  </a:lnTo>
                  <a:lnTo>
                    <a:pt x="5886" y="23067"/>
                  </a:lnTo>
                  <a:lnTo>
                    <a:pt x="0" y="49054"/>
                  </a:lnTo>
                  <a:lnTo>
                    <a:pt x="2276" y="90980"/>
                  </a:lnTo>
                  <a:lnTo>
                    <a:pt x="15948" y="127449"/>
                  </a:lnTo>
                  <a:lnTo>
                    <a:pt x="24270" y="135153"/>
                  </a:lnTo>
                  <a:lnTo>
                    <a:pt x="45995" y="143713"/>
                  </a:lnTo>
                  <a:lnTo>
                    <a:pt x="56000" y="143657"/>
                  </a:lnTo>
                  <a:lnTo>
                    <a:pt x="73356" y="137354"/>
                  </a:lnTo>
                  <a:lnTo>
                    <a:pt x="85749" y="123635"/>
                  </a:lnTo>
                  <a:lnTo>
                    <a:pt x="108826" y="86231"/>
                  </a:lnTo>
                  <a:lnTo>
                    <a:pt x="113095" y="84278"/>
                  </a:lnTo>
                  <a:lnTo>
                    <a:pt x="115941" y="87655"/>
                  </a:lnTo>
                  <a:lnTo>
                    <a:pt x="117838" y="94586"/>
                  </a:lnTo>
                  <a:lnTo>
                    <a:pt x="129305" y="108526"/>
                  </a:lnTo>
                  <a:lnTo>
                    <a:pt x="153219" y="129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44309" y="2663948"/>
              <a:ext cx="146822" cy="318095"/>
            </a:xfrm>
            <a:custGeom>
              <a:avLst/>
              <a:gdLst/>
              <a:ahLst/>
              <a:cxnLst/>
              <a:rect l="0" t="0" r="0" b="0"/>
              <a:pathLst>
                <a:path w="146822" h="318095">
                  <a:moveTo>
                    <a:pt x="115235" y="262974"/>
                  </a:moveTo>
                  <a:lnTo>
                    <a:pt x="120824" y="246206"/>
                  </a:lnTo>
                  <a:lnTo>
                    <a:pt x="120449" y="228615"/>
                  </a:lnTo>
                  <a:lnTo>
                    <a:pt x="118711" y="219011"/>
                  </a:lnTo>
                  <a:lnTo>
                    <a:pt x="114043" y="211439"/>
                  </a:lnTo>
                  <a:lnTo>
                    <a:pt x="99497" y="199905"/>
                  </a:lnTo>
                  <a:lnTo>
                    <a:pt x="81334" y="197119"/>
                  </a:lnTo>
                  <a:lnTo>
                    <a:pt x="61563" y="200949"/>
                  </a:lnTo>
                  <a:lnTo>
                    <a:pt x="41077" y="210451"/>
                  </a:lnTo>
                  <a:lnTo>
                    <a:pt x="26514" y="225592"/>
                  </a:lnTo>
                  <a:lnTo>
                    <a:pt x="2043" y="263909"/>
                  </a:lnTo>
                  <a:lnTo>
                    <a:pt x="0" y="274125"/>
                  </a:lnTo>
                  <a:lnTo>
                    <a:pt x="3968" y="294836"/>
                  </a:lnTo>
                  <a:lnTo>
                    <a:pt x="9472" y="302933"/>
                  </a:lnTo>
                  <a:lnTo>
                    <a:pt x="24945" y="315049"/>
                  </a:lnTo>
                  <a:lnTo>
                    <a:pt x="43521" y="318094"/>
                  </a:lnTo>
                  <a:lnTo>
                    <a:pt x="53388" y="317268"/>
                  </a:lnTo>
                  <a:lnTo>
                    <a:pt x="70590" y="310111"/>
                  </a:lnTo>
                  <a:lnTo>
                    <a:pt x="86034" y="297962"/>
                  </a:lnTo>
                  <a:lnTo>
                    <a:pt x="106713" y="271391"/>
                  </a:lnTo>
                  <a:lnTo>
                    <a:pt x="128612" y="214993"/>
                  </a:lnTo>
                  <a:lnTo>
                    <a:pt x="142011" y="153497"/>
                  </a:lnTo>
                  <a:lnTo>
                    <a:pt x="145870" y="95076"/>
                  </a:lnTo>
                  <a:lnTo>
                    <a:pt x="146632" y="38476"/>
                  </a:lnTo>
                  <a:lnTo>
                    <a:pt x="141175" y="1874"/>
                  </a:lnTo>
                  <a:lnTo>
                    <a:pt x="138378" y="0"/>
                  </a:lnTo>
                  <a:lnTo>
                    <a:pt x="135343" y="4600"/>
                  </a:lnTo>
                  <a:lnTo>
                    <a:pt x="128602" y="35900"/>
                  </a:lnTo>
                  <a:lnTo>
                    <a:pt x="120735" y="88398"/>
                  </a:lnTo>
                  <a:lnTo>
                    <a:pt x="117491" y="144998"/>
                  </a:lnTo>
                  <a:lnTo>
                    <a:pt x="126902" y="205052"/>
                  </a:lnTo>
                  <a:lnTo>
                    <a:pt x="146821" y="262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90825" y="2863751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464" y="98639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06943" y="2779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75125" y="2851254"/>
              <a:ext cx="131860" cy="128311"/>
            </a:xfrm>
            <a:custGeom>
              <a:avLst/>
              <a:gdLst/>
              <a:ahLst/>
              <a:cxnLst/>
              <a:rect l="0" t="0" r="0" b="0"/>
              <a:pathLst>
                <a:path w="131860" h="128311">
                  <a:moveTo>
                    <a:pt x="89745" y="33554"/>
                  </a:moveTo>
                  <a:lnTo>
                    <a:pt x="78567" y="16786"/>
                  </a:lnTo>
                  <a:lnTo>
                    <a:pt x="63720" y="5435"/>
                  </a:lnTo>
                  <a:lnTo>
                    <a:pt x="54848" y="770"/>
                  </a:lnTo>
                  <a:lnTo>
                    <a:pt x="46594" y="0"/>
                  </a:lnTo>
                  <a:lnTo>
                    <a:pt x="31182" y="5383"/>
                  </a:lnTo>
                  <a:lnTo>
                    <a:pt x="9352" y="27157"/>
                  </a:lnTo>
                  <a:lnTo>
                    <a:pt x="1372" y="52158"/>
                  </a:lnTo>
                  <a:lnTo>
                    <a:pt x="0" y="92878"/>
                  </a:lnTo>
                  <a:lnTo>
                    <a:pt x="1839" y="104689"/>
                  </a:lnTo>
                  <a:lnTo>
                    <a:pt x="7744" y="111393"/>
                  </a:lnTo>
                  <a:lnTo>
                    <a:pt x="16361" y="114692"/>
                  </a:lnTo>
                  <a:lnTo>
                    <a:pt x="26784" y="115722"/>
                  </a:lnTo>
                  <a:lnTo>
                    <a:pt x="44605" y="110628"/>
                  </a:lnTo>
                  <a:lnTo>
                    <a:pt x="52633" y="105993"/>
                  </a:lnTo>
                  <a:lnTo>
                    <a:pt x="64672" y="91485"/>
                  </a:lnTo>
                  <a:lnTo>
                    <a:pt x="69520" y="82703"/>
                  </a:lnTo>
                  <a:lnTo>
                    <a:pt x="75093" y="80358"/>
                  </a:lnTo>
                  <a:lnTo>
                    <a:pt x="81147" y="82304"/>
                  </a:lnTo>
                  <a:lnTo>
                    <a:pt x="94112" y="93825"/>
                  </a:lnTo>
                  <a:lnTo>
                    <a:pt x="118381" y="120459"/>
                  </a:lnTo>
                  <a:lnTo>
                    <a:pt x="131859" y="128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49098" y="2851355"/>
              <a:ext cx="338647" cy="159796"/>
            </a:xfrm>
            <a:custGeom>
              <a:avLst/>
              <a:gdLst/>
              <a:ahLst/>
              <a:cxnLst/>
              <a:rect l="0" t="0" r="0" b="0"/>
              <a:pathLst>
                <a:path w="338647" h="159796">
                  <a:moveTo>
                    <a:pt x="0" y="54510"/>
                  </a:moveTo>
                  <a:lnTo>
                    <a:pt x="0" y="113127"/>
                  </a:lnTo>
                  <a:lnTo>
                    <a:pt x="1170" y="118154"/>
                  </a:lnTo>
                  <a:lnTo>
                    <a:pt x="3120" y="117996"/>
                  </a:lnTo>
                  <a:lnTo>
                    <a:pt x="8405" y="107293"/>
                  </a:lnTo>
                  <a:lnTo>
                    <a:pt x="19129" y="77298"/>
                  </a:lnTo>
                  <a:lnTo>
                    <a:pt x="30339" y="60349"/>
                  </a:lnTo>
                  <a:lnTo>
                    <a:pt x="38943" y="56063"/>
                  </a:lnTo>
                  <a:lnTo>
                    <a:pt x="60982" y="54420"/>
                  </a:lnTo>
                  <a:lnTo>
                    <a:pt x="69901" y="57960"/>
                  </a:lnTo>
                  <a:lnTo>
                    <a:pt x="82929" y="71251"/>
                  </a:lnTo>
                  <a:lnTo>
                    <a:pt x="96842" y="98465"/>
                  </a:lnTo>
                  <a:lnTo>
                    <a:pt x="100826" y="100191"/>
                  </a:lnTo>
                  <a:lnTo>
                    <a:pt x="104652" y="96662"/>
                  </a:lnTo>
                  <a:lnTo>
                    <a:pt x="124787" y="62966"/>
                  </a:lnTo>
                  <a:lnTo>
                    <a:pt x="133495" y="57808"/>
                  </a:lnTo>
                  <a:lnTo>
                    <a:pt x="155647" y="55196"/>
                  </a:lnTo>
                  <a:lnTo>
                    <a:pt x="164597" y="58477"/>
                  </a:lnTo>
                  <a:lnTo>
                    <a:pt x="177659" y="71481"/>
                  </a:lnTo>
                  <a:lnTo>
                    <a:pt x="203127" y="128775"/>
                  </a:lnTo>
                  <a:lnTo>
                    <a:pt x="206778" y="132096"/>
                  </a:lnTo>
                  <a:lnTo>
                    <a:pt x="210382" y="130800"/>
                  </a:lnTo>
                  <a:lnTo>
                    <a:pt x="227282" y="115329"/>
                  </a:lnTo>
                  <a:lnTo>
                    <a:pt x="254516" y="99047"/>
                  </a:lnTo>
                  <a:lnTo>
                    <a:pt x="312897" y="72660"/>
                  </a:lnTo>
                  <a:lnTo>
                    <a:pt x="327408" y="59067"/>
                  </a:lnTo>
                  <a:lnTo>
                    <a:pt x="337757" y="41328"/>
                  </a:lnTo>
                  <a:lnTo>
                    <a:pt x="338646" y="32854"/>
                  </a:lnTo>
                  <a:lnTo>
                    <a:pt x="333393" y="17199"/>
                  </a:lnTo>
                  <a:lnTo>
                    <a:pt x="320141" y="5562"/>
                  </a:lnTo>
                  <a:lnTo>
                    <a:pt x="311693" y="821"/>
                  </a:lnTo>
                  <a:lnTo>
                    <a:pt x="303721" y="0"/>
                  </a:lnTo>
                  <a:lnTo>
                    <a:pt x="288625" y="5327"/>
                  </a:lnTo>
                  <a:lnTo>
                    <a:pt x="266973" y="21480"/>
                  </a:lnTo>
                  <a:lnTo>
                    <a:pt x="251328" y="46673"/>
                  </a:lnTo>
                  <a:lnTo>
                    <a:pt x="244873" y="87543"/>
                  </a:lnTo>
                  <a:lnTo>
                    <a:pt x="248550" y="125519"/>
                  </a:lnTo>
                  <a:lnTo>
                    <a:pt x="253438" y="134604"/>
                  </a:lnTo>
                  <a:lnTo>
                    <a:pt x="268227" y="147819"/>
                  </a:lnTo>
                  <a:lnTo>
                    <a:pt x="286498" y="154472"/>
                  </a:lnTo>
                  <a:lnTo>
                    <a:pt x="315856" y="1597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40112" y="2695295"/>
              <a:ext cx="19599" cy="294799"/>
            </a:xfrm>
            <a:custGeom>
              <a:avLst/>
              <a:gdLst/>
              <a:ahLst/>
              <a:cxnLst/>
              <a:rect l="0" t="0" r="0" b="0"/>
              <a:pathLst>
                <a:path w="19599" h="294799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10051" y="170097"/>
                  </a:lnTo>
                  <a:lnTo>
                    <a:pt x="17713" y="224932"/>
                  </a:lnTo>
                  <a:lnTo>
                    <a:pt x="19350" y="282362"/>
                  </a:lnTo>
                  <a:lnTo>
                    <a:pt x="1959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64954" y="2823832"/>
              <a:ext cx="168456" cy="8334"/>
            </a:xfrm>
            <a:custGeom>
              <a:avLst/>
              <a:gdLst/>
              <a:ahLst/>
              <a:cxnLst/>
              <a:rect l="0" t="0" r="0" b="0"/>
              <a:pathLst>
                <a:path w="168456" h="8334">
                  <a:moveTo>
                    <a:pt x="168455" y="8333"/>
                  </a:moveTo>
                  <a:lnTo>
                    <a:pt x="119524" y="0"/>
                  </a:lnTo>
                  <a:lnTo>
                    <a:pt x="71679" y="1575"/>
                  </a:lnTo>
                  <a:lnTo>
                    <a:pt x="29817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50758" y="2836944"/>
              <a:ext cx="117952" cy="163678"/>
            </a:xfrm>
            <a:custGeom>
              <a:avLst/>
              <a:gdLst/>
              <a:ahLst/>
              <a:cxnLst/>
              <a:rect l="0" t="0" r="0" b="0"/>
              <a:pathLst>
                <a:path w="117952" h="163678">
                  <a:moveTo>
                    <a:pt x="24765" y="58392"/>
                  </a:moveTo>
                  <a:lnTo>
                    <a:pt x="62243" y="66726"/>
                  </a:lnTo>
                  <a:lnTo>
                    <a:pt x="97091" y="65151"/>
                  </a:lnTo>
                  <a:lnTo>
                    <a:pt x="108078" y="62898"/>
                  </a:lnTo>
                  <a:lnTo>
                    <a:pt x="114231" y="56717"/>
                  </a:lnTo>
                  <a:lnTo>
                    <a:pt x="117165" y="47917"/>
                  </a:lnTo>
                  <a:lnTo>
                    <a:pt x="117951" y="37371"/>
                  </a:lnTo>
                  <a:lnTo>
                    <a:pt x="114965" y="28000"/>
                  </a:lnTo>
                  <a:lnTo>
                    <a:pt x="102289" y="11349"/>
                  </a:lnTo>
                  <a:lnTo>
                    <a:pt x="81837" y="2389"/>
                  </a:lnTo>
                  <a:lnTo>
                    <a:pt x="69832" y="0"/>
                  </a:lnTo>
                  <a:lnTo>
                    <a:pt x="47135" y="3584"/>
                  </a:lnTo>
                  <a:lnTo>
                    <a:pt x="36169" y="7816"/>
                  </a:lnTo>
                  <a:lnTo>
                    <a:pt x="20864" y="21876"/>
                  </a:lnTo>
                  <a:lnTo>
                    <a:pt x="1508" y="59498"/>
                  </a:lnTo>
                  <a:lnTo>
                    <a:pt x="0" y="83061"/>
                  </a:lnTo>
                  <a:lnTo>
                    <a:pt x="4400" y="107961"/>
                  </a:lnTo>
                  <a:lnTo>
                    <a:pt x="14155" y="130726"/>
                  </a:lnTo>
                  <a:lnTo>
                    <a:pt x="29408" y="146302"/>
                  </a:lnTo>
                  <a:lnTo>
                    <a:pt x="46715" y="155955"/>
                  </a:lnTo>
                  <a:lnTo>
                    <a:pt x="77407" y="163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22922" y="2853222"/>
              <a:ext cx="94758" cy="130218"/>
            </a:xfrm>
            <a:custGeom>
              <a:avLst/>
              <a:gdLst/>
              <a:ahLst/>
              <a:cxnLst/>
              <a:rect l="0" t="0" r="0" b="0"/>
              <a:pathLst>
                <a:path w="94758" h="130218">
                  <a:moveTo>
                    <a:pt x="0" y="52643"/>
                  </a:moveTo>
                  <a:lnTo>
                    <a:pt x="17958" y="106518"/>
                  </a:lnTo>
                  <a:lnTo>
                    <a:pt x="25858" y="130217"/>
                  </a:lnTo>
                  <a:lnTo>
                    <a:pt x="9987" y="74273"/>
                  </a:lnTo>
                  <a:lnTo>
                    <a:pt x="5609" y="51728"/>
                  </a:lnTo>
                  <a:lnTo>
                    <a:pt x="7562" y="26110"/>
                  </a:lnTo>
                  <a:lnTo>
                    <a:pt x="13231" y="17407"/>
                  </a:lnTo>
                  <a:lnTo>
                    <a:pt x="21688" y="11605"/>
                  </a:lnTo>
                  <a:lnTo>
                    <a:pt x="55950" y="343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62575" y="2884808"/>
              <a:ext cx="129795" cy="150134"/>
            </a:xfrm>
            <a:custGeom>
              <a:avLst/>
              <a:gdLst/>
              <a:ahLst/>
              <a:cxnLst/>
              <a:rect l="0" t="0" r="0" b="0"/>
              <a:pathLst>
                <a:path w="129795" h="150134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8"/>
                  </a:lnTo>
                  <a:lnTo>
                    <a:pt x="6507" y="55087"/>
                  </a:lnTo>
                  <a:lnTo>
                    <a:pt x="0" y="96131"/>
                  </a:lnTo>
                  <a:lnTo>
                    <a:pt x="4716" y="119154"/>
                  </a:lnTo>
                  <a:lnTo>
                    <a:pt x="9249" y="128569"/>
                  </a:lnTo>
                  <a:lnTo>
                    <a:pt x="23645" y="142150"/>
                  </a:lnTo>
                  <a:lnTo>
                    <a:pt x="32398" y="147409"/>
                  </a:lnTo>
                  <a:lnTo>
                    <a:pt x="51481" y="150133"/>
                  </a:lnTo>
                  <a:lnTo>
                    <a:pt x="71660" y="146274"/>
                  </a:lnTo>
                  <a:lnTo>
                    <a:pt x="101582" y="130948"/>
                  </a:lnTo>
                  <a:lnTo>
                    <a:pt x="118104" y="118250"/>
                  </a:lnTo>
                  <a:lnTo>
                    <a:pt x="127007" y="98569"/>
                  </a:lnTo>
                  <a:lnTo>
                    <a:pt x="129794" y="75394"/>
                  </a:lnTo>
                  <a:lnTo>
                    <a:pt x="127134" y="53395"/>
                  </a:lnTo>
                  <a:lnTo>
                    <a:pt x="118932" y="35039"/>
                  </a:lnTo>
                  <a:lnTo>
                    <a:pt x="10254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531402" y="2684766"/>
              <a:ext cx="91645" cy="326385"/>
            </a:xfrm>
            <a:custGeom>
              <a:avLst/>
              <a:gdLst/>
              <a:ahLst/>
              <a:cxnLst/>
              <a:rect l="0" t="0" r="0" b="0"/>
              <a:pathLst>
                <a:path w="91645" h="326385">
                  <a:moveTo>
                    <a:pt x="49531" y="326384"/>
                  </a:moveTo>
                  <a:lnTo>
                    <a:pt x="46411" y="272240"/>
                  </a:lnTo>
                  <a:lnTo>
                    <a:pt x="31572" y="210589"/>
                  </a:lnTo>
                  <a:lnTo>
                    <a:pt x="14381" y="149019"/>
                  </a:lnTo>
                  <a:lnTo>
                    <a:pt x="0" y="88731"/>
                  </a:lnTo>
                  <a:lnTo>
                    <a:pt x="611" y="59323"/>
                  </a:lnTo>
                  <a:lnTo>
                    <a:pt x="8681" y="34555"/>
                  </a:lnTo>
                  <a:lnTo>
                    <a:pt x="23186" y="18088"/>
                  </a:lnTo>
                  <a:lnTo>
                    <a:pt x="31967" y="12059"/>
                  </a:lnTo>
                  <a:lnTo>
                    <a:pt x="916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75647" y="284269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4" y="0"/>
                  </a:lnTo>
                  <a:lnTo>
                    <a:pt x="3830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071060" y="3358590"/>
            <a:ext cx="1496006" cy="344991"/>
            <a:chOff x="6071060" y="3358590"/>
            <a:chExt cx="1496006" cy="344991"/>
          </a:xfrm>
        </p:grpSpPr>
        <p:sp>
          <p:nvSpPr>
            <p:cNvPr id="133" name="Freeform 132"/>
            <p:cNvSpPr/>
            <p:nvPr/>
          </p:nvSpPr>
          <p:spPr>
            <a:xfrm>
              <a:off x="6071060" y="3502936"/>
              <a:ext cx="161811" cy="189184"/>
            </a:xfrm>
            <a:custGeom>
              <a:avLst/>
              <a:gdLst/>
              <a:ahLst/>
              <a:cxnLst/>
              <a:rect l="0" t="0" r="0" b="0"/>
              <a:pathLst>
                <a:path w="161811" h="189184">
                  <a:moveTo>
                    <a:pt x="119696" y="45167"/>
                  </a:moveTo>
                  <a:lnTo>
                    <a:pt x="114107" y="28400"/>
                  </a:lnTo>
                  <a:lnTo>
                    <a:pt x="102005" y="17048"/>
                  </a:lnTo>
                  <a:lnTo>
                    <a:pt x="65639" y="229"/>
                  </a:lnTo>
                  <a:lnTo>
                    <a:pt x="55582" y="0"/>
                  </a:lnTo>
                  <a:lnTo>
                    <a:pt x="35049" y="5986"/>
                  </a:lnTo>
                  <a:lnTo>
                    <a:pt x="20464" y="19564"/>
                  </a:lnTo>
                  <a:lnTo>
                    <a:pt x="5676" y="50059"/>
                  </a:lnTo>
                  <a:lnTo>
                    <a:pt x="0" y="74248"/>
                  </a:lnTo>
                  <a:lnTo>
                    <a:pt x="5889" y="118372"/>
                  </a:lnTo>
                  <a:lnTo>
                    <a:pt x="18125" y="150306"/>
                  </a:lnTo>
                  <a:lnTo>
                    <a:pt x="23906" y="160883"/>
                  </a:lnTo>
                  <a:lnTo>
                    <a:pt x="39688" y="175755"/>
                  </a:lnTo>
                  <a:lnTo>
                    <a:pt x="59570" y="185095"/>
                  </a:lnTo>
                  <a:lnTo>
                    <a:pt x="95902" y="189183"/>
                  </a:lnTo>
                  <a:lnTo>
                    <a:pt x="118480" y="185993"/>
                  </a:lnTo>
                  <a:lnTo>
                    <a:pt x="137093" y="177557"/>
                  </a:lnTo>
                  <a:lnTo>
                    <a:pt x="161810" y="1609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306570" y="3569160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285513" y="3484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80269" y="3505989"/>
              <a:ext cx="105286" cy="131194"/>
            </a:xfrm>
            <a:custGeom>
              <a:avLst/>
              <a:gdLst/>
              <a:ahLst/>
              <a:cxnLst/>
              <a:rect l="0" t="0" r="0" b="0"/>
              <a:pathLst>
                <a:path w="105286" h="131194">
                  <a:moveTo>
                    <a:pt x="0" y="63171"/>
                  </a:moveTo>
                  <a:lnTo>
                    <a:pt x="39542" y="118831"/>
                  </a:lnTo>
                  <a:lnTo>
                    <a:pt x="45650" y="131193"/>
                  </a:lnTo>
                  <a:lnTo>
                    <a:pt x="45641" y="129576"/>
                  </a:lnTo>
                  <a:lnTo>
                    <a:pt x="42811" y="96176"/>
                  </a:lnTo>
                  <a:lnTo>
                    <a:pt x="44591" y="46857"/>
                  </a:lnTo>
                  <a:lnTo>
                    <a:pt x="53354" y="28234"/>
                  </a:lnTo>
                  <a:lnTo>
                    <a:pt x="68166" y="15279"/>
                  </a:lnTo>
                  <a:lnTo>
                    <a:pt x="89998" y="45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47140" y="3534802"/>
              <a:ext cx="106871" cy="90158"/>
            </a:xfrm>
            <a:custGeom>
              <a:avLst/>
              <a:gdLst/>
              <a:ahLst/>
              <a:cxnLst/>
              <a:rect l="0" t="0" r="0" b="0"/>
              <a:pathLst>
                <a:path w="106871" h="90158">
                  <a:moveTo>
                    <a:pt x="64756" y="13301"/>
                  </a:moveTo>
                  <a:lnTo>
                    <a:pt x="53578" y="2123"/>
                  </a:lnTo>
                  <a:lnTo>
                    <a:pt x="45605" y="0"/>
                  </a:lnTo>
                  <a:lnTo>
                    <a:pt x="24269" y="760"/>
                  </a:lnTo>
                  <a:lnTo>
                    <a:pt x="15538" y="4941"/>
                  </a:lnTo>
                  <a:lnTo>
                    <a:pt x="2717" y="18944"/>
                  </a:lnTo>
                  <a:lnTo>
                    <a:pt x="0" y="27592"/>
                  </a:lnTo>
                  <a:lnTo>
                    <a:pt x="101" y="46559"/>
                  </a:lnTo>
                  <a:lnTo>
                    <a:pt x="7165" y="63567"/>
                  </a:lnTo>
                  <a:lnTo>
                    <a:pt x="12323" y="71379"/>
                  </a:lnTo>
                  <a:lnTo>
                    <a:pt x="27415" y="83177"/>
                  </a:lnTo>
                  <a:lnTo>
                    <a:pt x="36353" y="87961"/>
                  </a:lnTo>
                  <a:lnTo>
                    <a:pt x="55642" y="90157"/>
                  </a:lnTo>
                  <a:lnTo>
                    <a:pt x="83112" y="84817"/>
                  </a:lnTo>
                  <a:lnTo>
                    <a:pt x="106870" y="76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27710" y="3369119"/>
              <a:ext cx="180702" cy="259128"/>
            </a:xfrm>
            <a:custGeom>
              <a:avLst/>
              <a:gdLst/>
              <a:ahLst/>
              <a:cxnLst/>
              <a:rect l="0" t="0" r="0" b="0"/>
              <a:pathLst>
                <a:path w="180702" h="25912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2"/>
                  </a:lnTo>
                  <a:lnTo>
                    <a:pt x="11892" y="231639"/>
                  </a:lnTo>
                  <a:lnTo>
                    <a:pt x="16117" y="233975"/>
                  </a:lnTo>
                  <a:lnTo>
                    <a:pt x="45297" y="226501"/>
                  </a:lnTo>
                  <a:lnTo>
                    <a:pt x="105564" y="197853"/>
                  </a:lnTo>
                  <a:lnTo>
                    <a:pt x="154844" y="167705"/>
                  </a:lnTo>
                  <a:lnTo>
                    <a:pt x="169425" y="152914"/>
                  </a:lnTo>
                  <a:lnTo>
                    <a:pt x="179805" y="134642"/>
                  </a:lnTo>
                  <a:lnTo>
                    <a:pt x="180701" y="126026"/>
                  </a:lnTo>
                  <a:lnTo>
                    <a:pt x="175458" y="110214"/>
                  </a:lnTo>
                  <a:lnTo>
                    <a:pt x="162209" y="98506"/>
                  </a:lnTo>
                  <a:lnTo>
                    <a:pt x="153762" y="93747"/>
                  </a:lnTo>
                  <a:lnTo>
                    <a:pt x="135019" y="91578"/>
                  </a:lnTo>
                  <a:lnTo>
                    <a:pt x="116160" y="95683"/>
                  </a:lnTo>
                  <a:lnTo>
                    <a:pt x="99980" y="105307"/>
                  </a:lnTo>
                  <a:lnTo>
                    <a:pt x="88109" y="120502"/>
                  </a:lnTo>
                  <a:lnTo>
                    <a:pt x="70956" y="164443"/>
                  </a:lnTo>
                  <a:lnTo>
                    <a:pt x="72870" y="187729"/>
                  </a:lnTo>
                  <a:lnTo>
                    <a:pt x="81520" y="208607"/>
                  </a:lnTo>
                  <a:lnTo>
                    <a:pt x="112871" y="248453"/>
                  </a:lnTo>
                  <a:lnTo>
                    <a:pt x="132834" y="256653"/>
                  </a:lnTo>
                  <a:lnTo>
                    <a:pt x="152624" y="259127"/>
                  </a:lnTo>
                  <a:lnTo>
                    <a:pt x="157900" y="258149"/>
                  </a:lnTo>
                  <a:lnTo>
                    <a:pt x="16845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13225" y="3358590"/>
              <a:ext cx="353841" cy="344991"/>
            </a:xfrm>
            <a:custGeom>
              <a:avLst/>
              <a:gdLst/>
              <a:ahLst/>
              <a:cxnLst/>
              <a:rect l="0" t="0" r="0" b="0"/>
              <a:pathLst>
                <a:path w="353841" h="344991">
                  <a:moveTo>
                    <a:pt x="146194" y="10529"/>
                  </a:moveTo>
                  <a:lnTo>
                    <a:pt x="103503" y="13648"/>
                  </a:lnTo>
                  <a:lnTo>
                    <a:pt x="83936" y="20104"/>
                  </a:lnTo>
                  <a:lnTo>
                    <a:pt x="45001" y="49932"/>
                  </a:lnTo>
                  <a:lnTo>
                    <a:pt x="17628" y="93008"/>
                  </a:lnTo>
                  <a:lnTo>
                    <a:pt x="4895" y="128164"/>
                  </a:lnTo>
                  <a:lnTo>
                    <a:pt x="0" y="188140"/>
                  </a:lnTo>
                  <a:lnTo>
                    <a:pt x="2272" y="228101"/>
                  </a:lnTo>
                  <a:lnTo>
                    <a:pt x="13474" y="262168"/>
                  </a:lnTo>
                  <a:lnTo>
                    <a:pt x="34731" y="294489"/>
                  </a:lnTo>
                  <a:lnTo>
                    <a:pt x="53371" y="313378"/>
                  </a:lnTo>
                  <a:lnTo>
                    <a:pt x="104335" y="339171"/>
                  </a:lnTo>
                  <a:lnTo>
                    <a:pt x="141330" y="344990"/>
                  </a:lnTo>
                  <a:lnTo>
                    <a:pt x="201819" y="338551"/>
                  </a:lnTo>
                  <a:lnTo>
                    <a:pt x="253108" y="322895"/>
                  </a:lnTo>
                  <a:lnTo>
                    <a:pt x="290957" y="301173"/>
                  </a:lnTo>
                  <a:lnTo>
                    <a:pt x="329598" y="262392"/>
                  </a:lnTo>
                  <a:lnTo>
                    <a:pt x="346895" y="231384"/>
                  </a:lnTo>
                  <a:lnTo>
                    <a:pt x="353840" y="194381"/>
                  </a:lnTo>
                  <a:lnTo>
                    <a:pt x="347781" y="139955"/>
                  </a:lnTo>
                  <a:lnTo>
                    <a:pt x="337466" y="100480"/>
                  </a:lnTo>
                  <a:lnTo>
                    <a:pt x="326350" y="81313"/>
                  </a:lnTo>
                  <a:lnTo>
                    <a:pt x="277304" y="35456"/>
                  </a:lnTo>
                  <a:lnTo>
                    <a:pt x="239813" y="15496"/>
                  </a:lnTo>
                  <a:lnTo>
                    <a:pt x="1883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85948" y="130955"/>
            <a:ext cx="1535483" cy="553398"/>
            <a:chOff x="285948" y="130955"/>
            <a:chExt cx="1535483" cy="553398"/>
          </a:xfrm>
        </p:grpSpPr>
        <p:sp>
          <p:nvSpPr>
            <p:cNvPr id="2" name="Freeform 1"/>
            <p:cNvSpPr/>
            <p:nvPr/>
          </p:nvSpPr>
          <p:spPr>
            <a:xfrm>
              <a:off x="285948" y="130955"/>
              <a:ext cx="314177" cy="471513"/>
            </a:xfrm>
            <a:custGeom>
              <a:avLst/>
              <a:gdLst/>
              <a:ahLst/>
              <a:cxnLst/>
              <a:rect l="0" t="0" r="0" b="0"/>
              <a:pathLst>
                <a:path w="314177" h="471513">
                  <a:moveTo>
                    <a:pt x="251005" y="79614"/>
                  </a:moveTo>
                  <a:lnTo>
                    <a:pt x="213918" y="26909"/>
                  </a:lnTo>
                  <a:lnTo>
                    <a:pt x="195918" y="10956"/>
                  </a:lnTo>
                  <a:lnTo>
                    <a:pt x="173099" y="2306"/>
                  </a:lnTo>
                  <a:lnTo>
                    <a:pt x="160463" y="0"/>
                  </a:lnTo>
                  <a:lnTo>
                    <a:pt x="133945" y="3676"/>
                  </a:lnTo>
                  <a:lnTo>
                    <a:pt x="84382" y="25100"/>
                  </a:lnTo>
                  <a:lnTo>
                    <a:pt x="51507" y="50594"/>
                  </a:lnTo>
                  <a:lnTo>
                    <a:pt x="36387" y="73345"/>
                  </a:lnTo>
                  <a:lnTo>
                    <a:pt x="14382" y="133771"/>
                  </a:lnTo>
                  <a:lnTo>
                    <a:pt x="6823" y="190874"/>
                  </a:lnTo>
                  <a:lnTo>
                    <a:pt x="0" y="247821"/>
                  </a:lnTo>
                  <a:lnTo>
                    <a:pt x="5888" y="300924"/>
                  </a:lnTo>
                  <a:lnTo>
                    <a:pt x="14504" y="362192"/>
                  </a:lnTo>
                  <a:lnTo>
                    <a:pt x="31582" y="399258"/>
                  </a:lnTo>
                  <a:lnTo>
                    <a:pt x="63903" y="438332"/>
                  </a:lnTo>
                  <a:lnTo>
                    <a:pt x="93792" y="458212"/>
                  </a:lnTo>
                  <a:lnTo>
                    <a:pt x="124875" y="471512"/>
                  </a:lnTo>
                  <a:lnTo>
                    <a:pt x="148934" y="469820"/>
                  </a:lnTo>
                  <a:lnTo>
                    <a:pt x="202507" y="449670"/>
                  </a:lnTo>
                  <a:lnTo>
                    <a:pt x="260693" y="416269"/>
                  </a:lnTo>
                  <a:lnTo>
                    <a:pt x="314176" y="384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136870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0" y="0"/>
                  </a:moveTo>
                  <a:lnTo>
                    <a:pt x="0" y="48931"/>
                  </a:lnTo>
                  <a:lnTo>
                    <a:pt x="2340" y="79069"/>
                  </a:lnTo>
                  <a:lnTo>
                    <a:pt x="14471" y="124683"/>
                  </a:lnTo>
                  <a:lnTo>
                    <a:pt x="20275" y="178103"/>
                  </a:lnTo>
                  <a:lnTo>
                    <a:pt x="29005" y="235612"/>
                  </a:lnTo>
                  <a:lnTo>
                    <a:pt x="31076" y="297015"/>
                  </a:lnTo>
                  <a:lnTo>
                    <a:pt x="31485" y="354204"/>
                  </a:lnTo>
                  <a:lnTo>
                    <a:pt x="30386" y="388309"/>
                  </a:lnTo>
                  <a:lnTo>
                    <a:pt x="28446" y="388724"/>
                  </a:lnTo>
                  <a:lnTo>
                    <a:pt x="25983" y="385491"/>
                  </a:lnTo>
                  <a:lnTo>
                    <a:pt x="26366" y="372541"/>
                  </a:lnTo>
                  <a:lnTo>
                    <a:pt x="39303" y="318294"/>
                  </a:lnTo>
                  <a:lnTo>
                    <a:pt x="45934" y="295882"/>
                  </a:lnTo>
                  <a:lnTo>
                    <a:pt x="51680" y="287332"/>
                  </a:lnTo>
                  <a:lnTo>
                    <a:pt x="67422" y="274712"/>
                  </a:lnTo>
                  <a:lnTo>
                    <a:pt x="101605" y="266620"/>
                  </a:lnTo>
                  <a:lnTo>
                    <a:pt x="121587" y="270966"/>
                  </a:lnTo>
                  <a:lnTo>
                    <a:pt x="130191" y="275400"/>
                  </a:lnTo>
                  <a:lnTo>
                    <a:pt x="153479" y="303998"/>
                  </a:lnTo>
                  <a:lnTo>
                    <a:pt x="177936" y="357794"/>
                  </a:lnTo>
                  <a:lnTo>
                    <a:pt x="186083" y="389503"/>
                  </a:lnTo>
                  <a:lnTo>
                    <a:pt x="18951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1664" y="381952"/>
              <a:ext cx="164229" cy="168761"/>
            </a:xfrm>
            <a:custGeom>
              <a:avLst/>
              <a:gdLst/>
              <a:ahLst/>
              <a:cxnLst/>
              <a:rect l="0" t="0" r="0" b="0"/>
              <a:pathLst>
                <a:path w="164229" h="168761">
                  <a:moveTo>
                    <a:pt x="119071" y="18130"/>
                  </a:moveTo>
                  <a:lnTo>
                    <a:pt x="107893" y="6952"/>
                  </a:lnTo>
                  <a:lnTo>
                    <a:pt x="89927" y="1464"/>
                  </a:lnTo>
                  <a:lnTo>
                    <a:pt x="78585" y="0"/>
                  </a:lnTo>
                  <a:lnTo>
                    <a:pt x="56623" y="4613"/>
                  </a:lnTo>
                  <a:lnTo>
                    <a:pt x="45854" y="9119"/>
                  </a:lnTo>
                  <a:lnTo>
                    <a:pt x="30768" y="23484"/>
                  </a:lnTo>
                  <a:lnTo>
                    <a:pt x="11552" y="61302"/>
                  </a:lnTo>
                  <a:lnTo>
                    <a:pt x="126" y="97732"/>
                  </a:lnTo>
                  <a:lnTo>
                    <a:pt x="0" y="108633"/>
                  </a:lnTo>
                  <a:lnTo>
                    <a:pt x="6099" y="126984"/>
                  </a:lnTo>
                  <a:lnTo>
                    <a:pt x="22687" y="150469"/>
                  </a:lnTo>
                  <a:lnTo>
                    <a:pt x="48009" y="166656"/>
                  </a:lnTo>
                  <a:lnTo>
                    <a:pt x="70720" y="168760"/>
                  </a:lnTo>
                  <a:lnTo>
                    <a:pt x="117839" y="160578"/>
                  </a:lnTo>
                  <a:lnTo>
                    <a:pt x="144703" y="145475"/>
                  </a:lnTo>
                  <a:lnTo>
                    <a:pt x="156979" y="129710"/>
                  </a:lnTo>
                  <a:lnTo>
                    <a:pt x="161891" y="120593"/>
                  </a:lnTo>
                  <a:lnTo>
                    <a:pt x="164228" y="97984"/>
                  </a:lnTo>
                  <a:lnTo>
                    <a:pt x="160198" y="74678"/>
                  </a:lnTo>
                  <a:lnTo>
                    <a:pt x="12960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389554"/>
              <a:ext cx="136871" cy="155286"/>
            </a:xfrm>
            <a:custGeom>
              <a:avLst/>
              <a:gdLst/>
              <a:ahLst/>
              <a:cxnLst/>
              <a:rect l="0" t="0" r="0" b="0"/>
              <a:pathLst>
                <a:path w="136871" h="155286">
                  <a:moveTo>
                    <a:pt x="0" y="63171"/>
                  </a:moveTo>
                  <a:lnTo>
                    <a:pt x="19128" y="115876"/>
                  </a:lnTo>
                  <a:lnTo>
                    <a:pt x="49803" y="153964"/>
                  </a:lnTo>
                  <a:lnTo>
                    <a:pt x="51919" y="155285"/>
                  </a:lnTo>
                  <a:lnTo>
                    <a:pt x="27979" y="93832"/>
                  </a:lnTo>
                  <a:lnTo>
                    <a:pt x="16358" y="52460"/>
                  </a:lnTo>
                  <a:lnTo>
                    <a:pt x="18189" y="31504"/>
                  </a:lnTo>
                  <a:lnTo>
                    <a:pt x="22654" y="23342"/>
                  </a:lnTo>
                  <a:lnTo>
                    <a:pt x="36975" y="11154"/>
                  </a:lnTo>
                  <a:lnTo>
                    <a:pt x="58157" y="4957"/>
                  </a:lnTo>
                  <a:lnTo>
                    <a:pt x="118879" y="65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8674" y="166559"/>
              <a:ext cx="155181" cy="401965"/>
            </a:xfrm>
            <a:custGeom>
              <a:avLst/>
              <a:gdLst/>
              <a:ahLst/>
              <a:cxnLst/>
              <a:rect l="0" t="0" r="0" b="0"/>
              <a:pathLst>
                <a:path w="155181" h="401965">
                  <a:moveTo>
                    <a:pt x="103201" y="286166"/>
                  </a:moveTo>
                  <a:lnTo>
                    <a:pt x="85220" y="262119"/>
                  </a:lnTo>
                  <a:lnTo>
                    <a:pt x="68304" y="247792"/>
                  </a:lnTo>
                  <a:lnTo>
                    <a:pt x="58879" y="244206"/>
                  </a:lnTo>
                  <a:lnTo>
                    <a:pt x="39049" y="243340"/>
                  </a:lnTo>
                  <a:lnTo>
                    <a:pt x="21657" y="249975"/>
                  </a:lnTo>
                  <a:lnTo>
                    <a:pt x="13743" y="255020"/>
                  </a:lnTo>
                  <a:lnTo>
                    <a:pt x="8468" y="264232"/>
                  </a:lnTo>
                  <a:lnTo>
                    <a:pt x="0" y="317925"/>
                  </a:lnTo>
                  <a:lnTo>
                    <a:pt x="1653" y="356797"/>
                  </a:lnTo>
                  <a:lnTo>
                    <a:pt x="3917" y="368348"/>
                  </a:lnTo>
                  <a:lnTo>
                    <a:pt x="15791" y="387422"/>
                  </a:lnTo>
                  <a:lnTo>
                    <a:pt x="23871" y="395784"/>
                  </a:lnTo>
                  <a:lnTo>
                    <a:pt x="32767" y="400189"/>
                  </a:lnTo>
                  <a:lnTo>
                    <a:pt x="52010" y="401964"/>
                  </a:lnTo>
                  <a:lnTo>
                    <a:pt x="82574" y="390796"/>
                  </a:lnTo>
                  <a:lnTo>
                    <a:pt x="97153" y="375952"/>
                  </a:lnTo>
                  <a:lnTo>
                    <a:pt x="132060" y="314195"/>
                  </a:lnTo>
                  <a:lnTo>
                    <a:pt x="148286" y="260897"/>
                  </a:lnTo>
                  <a:lnTo>
                    <a:pt x="153604" y="213688"/>
                  </a:lnTo>
                  <a:lnTo>
                    <a:pt x="155180" y="162656"/>
                  </a:lnTo>
                  <a:lnTo>
                    <a:pt x="147307" y="101415"/>
                  </a:lnTo>
                  <a:lnTo>
                    <a:pt x="134487" y="47377"/>
                  </a:lnTo>
                  <a:lnTo>
                    <a:pt x="115100" y="2562"/>
                  </a:lnTo>
                  <a:lnTo>
                    <a:pt x="109964" y="0"/>
                  </a:lnTo>
                  <a:lnTo>
                    <a:pt x="105370" y="2972"/>
                  </a:lnTo>
                  <a:lnTo>
                    <a:pt x="101138" y="9632"/>
                  </a:lnTo>
                  <a:lnTo>
                    <a:pt x="95181" y="41363"/>
                  </a:lnTo>
                  <a:lnTo>
                    <a:pt x="91998" y="101243"/>
                  </a:lnTo>
                  <a:lnTo>
                    <a:pt x="87557" y="156225"/>
                  </a:lnTo>
                  <a:lnTo>
                    <a:pt x="91662" y="206816"/>
                  </a:lnTo>
                  <a:lnTo>
                    <a:pt x="100879" y="261870"/>
                  </a:lnTo>
                  <a:lnTo>
                    <a:pt x="113964" y="314685"/>
                  </a:lnTo>
                  <a:lnTo>
                    <a:pt x="121208" y="348428"/>
                  </a:lnTo>
                  <a:lnTo>
                    <a:pt x="124258" y="380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7968" y="652766"/>
              <a:ext cx="1126551" cy="31587"/>
            </a:xfrm>
            <a:custGeom>
              <a:avLst/>
              <a:gdLst/>
              <a:ahLst/>
              <a:cxnLst/>
              <a:rect l="0" t="0" r="0" b="0"/>
              <a:pathLst>
                <a:path w="1126551" h="31587">
                  <a:moveTo>
                    <a:pt x="1126550" y="0"/>
                  </a:moveTo>
                  <a:lnTo>
                    <a:pt x="1072405" y="0"/>
                  </a:lnTo>
                  <a:lnTo>
                    <a:pt x="1011869" y="0"/>
                  </a:lnTo>
                  <a:lnTo>
                    <a:pt x="960899" y="0"/>
                  </a:lnTo>
                  <a:lnTo>
                    <a:pt x="908752" y="0"/>
                  </a:lnTo>
                  <a:lnTo>
                    <a:pt x="856256" y="0"/>
                  </a:lnTo>
                  <a:lnTo>
                    <a:pt x="798068" y="0"/>
                  </a:lnTo>
                  <a:lnTo>
                    <a:pt x="741963" y="0"/>
                  </a:lnTo>
                  <a:lnTo>
                    <a:pt x="682705" y="0"/>
                  </a:lnTo>
                  <a:lnTo>
                    <a:pt x="626283" y="5590"/>
                  </a:lnTo>
                  <a:lnTo>
                    <a:pt x="566931" y="9065"/>
                  </a:lnTo>
                  <a:lnTo>
                    <a:pt x="510481" y="15684"/>
                  </a:lnTo>
                  <a:lnTo>
                    <a:pt x="451121" y="19465"/>
                  </a:lnTo>
                  <a:lnTo>
                    <a:pt x="389079" y="20586"/>
                  </a:lnTo>
                  <a:lnTo>
                    <a:pt x="331832" y="20918"/>
                  </a:lnTo>
                  <a:lnTo>
                    <a:pt x="277825" y="21016"/>
                  </a:lnTo>
                  <a:lnTo>
                    <a:pt x="215580" y="28285"/>
                  </a:lnTo>
                  <a:lnTo>
                    <a:pt x="170071" y="30608"/>
                  </a:lnTo>
                  <a:lnTo>
                    <a:pt x="115512" y="31296"/>
                  </a:lnTo>
                  <a:lnTo>
                    <a:pt x="67501" y="31500"/>
                  </a:lnTo>
                  <a:lnTo>
                    <a:pt x="15067" y="315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088" y="37902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47941" y="126341"/>
            <a:ext cx="7348767" cy="589597"/>
            <a:chOff x="2147941" y="126341"/>
            <a:chExt cx="7348767" cy="589597"/>
          </a:xfrm>
        </p:grpSpPr>
        <p:sp>
          <p:nvSpPr>
            <p:cNvPr id="10" name="Freeform 9"/>
            <p:cNvSpPr/>
            <p:nvPr/>
          </p:nvSpPr>
          <p:spPr>
            <a:xfrm>
              <a:off x="2147941" y="165487"/>
              <a:ext cx="252557" cy="455695"/>
            </a:xfrm>
            <a:custGeom>
              <a:avLst/>
              <a:gdLst/>
              <a:ahLst/>
              <a:cxnLst/>
              <a:rect l="0" t="0" r="0" b="0"/>
              <a:pathLst>
                <a:path w="252557" h="455695">
                  <a:moveTo>
                    <a:pt x="10401" y="455694"/>
                  </a:moveTo>
                  <a:lnTo>
                    <a:pt x="3165" y="428138"/>
                  </a:lnTo>
                  <a:lnTo>
                    <a:pt x="522" y="371915"/>
                  </a:lnTo>
                  <a:lnTo>
                    <a:pt x="0" y="315403"/>
                  </a:lnTo>
                  <a:lnTo>
                    <a:pt x="7133" y="258010"/>
                  </a:lnTo>
                  <a:lnTo>
                    <a:pt x="10602" y="208648"/>
                  </a:lnTo>
                  <a:lnTo>
                    <a:pt x="18519" y="158147"/>
                  </a:lnTo>
                  <a:lnTo>
                    <a:pt x="28555" y="98568"/>
                  </a:lnTo>
                  <a:lnTo>
                    <a:pt x="32507" y="71194"/>
                  </a:lnTo>
                  <a:lnTo>
                    <a:pt x="55007" y="8573"/>
                  </a:lnTo>
                  <a:lnTo>
                    <a:pt x="61195" y="2026"/>
                  </a:lnTo>
                  <a:lnTo>
                    <a:pt x="68830" y="0"/>
                  </a:lnTo>
                  <a:lnTo>
                    <a:pt x="77430" y="990"/>
                  </a:lnTo>
                  <a:lnTo>
                    <a:pt x="85502" y="6329"/>
                  </a:lnTo>
                  <a:lnTo>
                    <a:pt x="135604" y="66280"/>
                  </a:lnTo>
                  <a:lnTo>
                    <a:pt x="165824" y="124390"/>
                  </a:lnTo>
                  <a:lnTo>
                    <a:pt x="184688" y="184924"/>
                  </a:lnTo>
                  <a:lnTo>
                    <a:pt x="202798" y="236222"/>
                  </a:lnTo>
                  <a:lnTo>
                    <a:pt x="222970" y="296658"/>
                  </a:lnTo>
                  <a:lnTo>
                    <a:pt x="241829" y="359405"/>
                  </a:lnTo>
                  <a:lnTo>
                    <a:pt x="249377" y="392069"/>
                  </a:lnTo>
                  <a:lnTo>
                    <a:pt x="252556" y="424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484310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11531" y="352379"/>
              <a:ext cx="200640" cy="193304"/>
            </a:xfrm>
            <a:custGeom>
              <a:avLst/>
              <a:gdLst/>
              <a:ahLst/>
              <a:cxnLst/>
              <a:rect l="0" t="0" r="0" b="0"/>
              <a:pathLst>
                <a:path w="200640" h="193304">
                  <a:moveTo>
                    <a:pt x="168033" y="5589"/>
                  </a:moveTo>
                  <a:lnTo>
                    <a:pt x="151266" y="0"/>
                  </a:lnTo>
                  <a:lnTo>
                    <a:pt x="118482" y="2114"/>
                  </a:lnTo>
                  <a:lnTo>
                    <a:pt x="65482" y="14478"/>
                  </a:lnTo>
                  <a:lnTo>
                    <a:pt x="16192" y="38237"/>
                  </a:lnTo>
                  <a:lnTo>
                    <a:pt x="7144" y="44902"/>
                  </a:lnTo>
                  <a:lnTo>
                    <a:pt x="2282" y="54025"/>
                  </a:lnTo>
                  <a:lnTo>
                    <a:pt x="0" y="76639"/>
                  </a:lnTo>
                  <a:lnTo>
                    <a:pt x="3368" y="85711"/>
                  </a:lnTo>
                  <a:lnTo>
                    <a:pt x="16470" y="98911"/>
                  </a:lnTo>
                  <a:lnTo>
                    <a:pt x="37111" y="105557"/>
                  </a:lnTo>
                  <a:lnTo>
                    <a:pt x="88490" y="109824"/>
                  </a:lnTo>
                  <a:lnTo>
                    <a:pt x="143699" y="111837"/>
                  </a:lnTo>
                  <a:lnTo>
                    <a:pt x="171646" y="116371"/>
                  </a:lnTo>
                  <a:lnTo>
                    <a:pt x="182140" y="121558"/>
                  </a:lnTo>
                  <a:lnTo>
                    <a:pt x="196920" y="136680"/>
                  </a:lnTo>
                  <a:lnTo>
                    <a:pt x="200159" y="145625"/>
                  </a:lnTo>
                  <a:lnTo>
                    <a:pt x="200639" y="164924"/>
                  </a:lnTo>
                  <a:lnTo>
                    <a:pt x="196789" y="172644"/>
                  </a:lnTo>
                  <a:lnTo>
                    <a:pt x="183154" y="184341"/>
                  </a:lnTo>
                  <a:lnTo>
                    <a:pt x="144568" y="191914"/>
                  </a:lnTo>
                  <a:lnTo>
                    <a:pt x="88702" y="193303"/>
                  </a:lnTo>
                  <a:lnTo>
                    <a:pt x="41691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7665" y="365293"/>
              <a:ext cx="165770" cy="182189"/>
            </a:xfrm>
            <a:custGeom>
              <a:avLst/>
              <a:gdLst/>
              <a:ahLst/>
              <a:cxnLst/>
              <a:rect l="0" t="0" r="0" b="0"/>
              <a:pathLst>
                <a:path w="165770" h="182189">
                  <a:moveTo>
                    <a:pt x="17713" y="87432"/>
                  </a:moveTo>
                  <a:lnTo>
                    <a:pt x="71857" y="87432"/>
                  </a:lnTo>
                  <a:lnTo>
                    <a:pt x="121215" y="81843"/>
                  </a:lnTo>
                  <a:lnTo>
                    <a:pt x="148466" y="67188"/>
                  </a:lnTo>
                  <a:lnTo>
                    <a:pt x="160833" y="51529"/>
                  </a:lnTo>
                  <a:lnTo>
                    <a:pt x="165769" y="42439"/>
                  </a:lnTo>
                  <a:lnTo>
                    <a:pt x="165550" y="34040"/>
                  </a:lnTo>
                  <a:lnTo>
                    <a:pt x="161894" y="26101"/>
                  </a:lnTo>
                  <a:lnTo>
                    <a:pt x="148474" y="12211"/>
                  </a:lnTo>
                  <a:lnTo>
                    <a:pt x="130811" y="2138"/>
                  </a:lnTo>
                  <a:lnTo>
                    <a:pt x="108143" y="0"/>
                  </a:lnTo>
                  <a:lnTo>
                    <a:pt x="95547" y="1068"/>
                  </a:lnTo>
                  <a:lnTo>
                    <a:pt x="72193" y="11613"/>
                  </a:lnTo>
                  <a:lnTo>
                    <a:pt x="20294" y="49718"/>
                  </a:lnTo>
                  <a:lnTo>
                    <a:pt x="7942" y="68331"/>
                  </a:lnTo>
                  <a:lnTo>
                    <a:pt x="0" y="104129"/>
                  </a:lnTo>
                  <a:lnTo>
                    <a:pt x="4381" y="124489"/>
                  </a:lnTo>
                  <a:lnTo>
                    <a:pt x="15297" y="141336"/>
                  </a:lnTo>
                  <a:lnTo>
                    <a:pt x="31847" y="156623"/>
                  </a:lnTo>
                  <a:lnTo>
                    <a:pt x="66484" y="172794"/>
                  </a:lnTo>
                  <a:lnTo>
                    <a:pt x="122998" y="182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14627" y="413761"/>
              <a:ext cx="206242" cy="302177"/>
            </a:xfrm>
            <a:custGeom>
              <a:avLst/>
              <a:gdLst/>
              <a:ahLst/>
              <a:cxnLst/>
              <a:rect l="0" t="0" r="0" b="0"/>
              <a:pathLst>
                <a:path w="206242" h="302177">
                  <a:moveTo>
                    <a:pt x="138720" y="70549"/>
                  </a:moveTo>
                  <a:lnTo>
                    <a:pt x="144309" y="53782"/>
                  </a:lnTo>
                  <a:lnTo>
                    <a:pt x="140814" y="36191"/>
                  </a:lnTo>
                  <a:lnTo>
                    <a:pt x="136606" y="26587"/>
                  </a:lnTo>
                  <a:lnTo>
                    <a:pt x="122573" y="12796"/>
                  </a:lnTo>
                  <a:lnTo>
                    <a:pt x="113917" y="7481"/>
                  </a:lnTo>
                  <a:lnTo>
                    <a:pt x="73789" y="0"/>
                  </a:lnTo>
                  <a:lnTo>
                    <a:pt x="50980" y="4489"/>
                  </a:lnTo>
                  <a:lnTo>
                    <a:pt x="24985" y="20170"/>
                  </a:lnTo>
                  <a:lnTo>
                    <a:pt x="10962" y="34121"/>
                  </a:lnTo>
                  <a:lnTo>
                    <a:pt x="830" y="52019"/>
                  </a:lnTo>
                  <a:lnTo>
                    <a:pt x="0" y="61705"/>
                  </a:lnTo>
                  <a:lnTo>
                    <a:pt x="5317" y="81827"/>
                  </a:lnTo>
                  <a:lnTo>
                    <a:pt x="18598" y="99348"/>
                  </a:lnTo>
                  <a:lnTo>
                    <a:pt x="27053" y="107296"/>
                  </a:lnTo>
                  <a:lnTo>
                    <a:pt x="37369" y="111425"/>
                  </a:lnTo>
                  <a:lnTo>
                    <a:pt x="61310" y="112893"/>
                  </a:lnTo>
                  <a:lnTo>
                    <a:pt x="95506" y="107142"/>
                  </a:lnTo>
                  <a:lnTo>
                    <a:pt x="130097" y="90992"/>
                  </a:lnTo>
                  <a:lnTo>
                    <a:pt x="137651" y="92367"/>
                  </a:lnTo>
                  <a:lnTo>
                    <a:pt x="145026" y="95623"/>
                  </a:lnTo>
                  <a:lnTo>
                    <a:pt x="156340" y="108599"/>
                  </a:lnTo>
                  <a:lnTo>
                    <a:pt x="184107" y="164034"/>
                  </a:lnTo>
                  <a:lnTo>
                    <a:pt x="201151" y="218390"/>
                  </a:lnTo>
                  <a:lnTo>
                    <a:pt x="206241" y="246221"/>
                  </a:lnTo>
                  <a:lnTo>
                    <a:pt x="204604" y="274188"/>
                  </a:lnTo>
                  <a:lnTo>
                    <a:pt x="199020" y="283517"/>
                  </a:lnTo>
                  <a:lnTo>
                    <a:pt x="190619" y="289737"/>
                  </a:lnTo>
                  <a:lnTo>
                    <a:pt x="168805" y="296648"/>
                  </a:lnTo>
                  <a:lnTo>
                    <a:pt x="113554" y="301084"/>
                  </a:lnTo>
                  <a:lnTo>
                    <a:pt x="52250" y="301961"/>
                  </a:lnTo>
                  <a:lnTo>
                    <a:pt x="12378" y="302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58632" y="384913"/>
              <a:ext cx="389555" cy="148669"/>
            </a:xfrm>
            <a:custGeom>
              <a:avLst/>
              <a:gdLst/>
              <a:ahLst/>
              <a:cxnLst/>
              <a:rect l="0" t="0" r="0" b="0"/>
              <a:pathLst>
                <a:path w="389555" h="148669">
                  <a:moveTo>
                    <a:pt x="0" y="57283"/>
                  </a:moveTo>
                  <a:lnTo>
                    <a:pt x="2340" y="96971"/>
                  </a:lnTo>
                  <a:lnTo>
                    <a:pt x="11178" y="119376"/>
                  </a:lnTo>
                  <a:lnTo>
                    <a:pt x="14471" y="122075"/>
                  </a:lnTo>
                  <a:lnTo>
                    <a:pt x="16666" y="119195"/>
                  </a:lnTo>
                  <a:lnTo>
                    <a:pt x="22818" y="63487"/>
                  </a:lnTo>
                  <a:lnTo>
                    <a:pt x="31978" y="44053"/>
                  </a:lnTo>
                  <a:lnTo>
                    <a:pt x="38866" y="40274"/>
                  </a:lnTo>
                  <a:lnTo>
                    <a:pt x="46968" y="40095"/>
                  </a:lnTo>
                  <a:lnTo>
                    <a:pt x="55878" y="42315"/>
                  </a:lnTo>
                  <a:lnTo>
                    <a:pt x="62988" y="47304"/>
                  </a:lnTo>
                  <a:lnTo>
                    <a:pt x="97850" y="93134"/>
                  </a:lnTo>
                  <a:lnTo>
                    <a:pt x="107050" y="111822"/>
                  </a:lnTo>
                  <a:lnTo>
                    <a:pt x="111141" y="114699"/>
                  </a:lnTo>
                  <a:lnTo>
                    <a:pt x="115038" y="113108"/>
                  </a:lnTo>
                  <a:lnTo>
                    <a:pt x="118806" y="108538"/>
                  </a:lnTo>
                  <a:lnTo>
                    <a:pt x="136859" y="47172"/>
                  </a:lnTo>
                  <a:lnTo>
                    <a:pt x="145051" y="40014"/>
                  </a:lnTo>
                  <a:lnTo>
                    <a:pt x="166633" y="32061"/>
                  </a:lnTo>
                  <a:lnTo>
                    <a:pt x="176599" y="32279"/>
                  </a:lnTo>
                  <a:lnTo>
                    <a:pt x="193912" y="38762"/>
                  </a:lnTo>
                  <a:lnTo>
                    <a:pt x="206286" y="52561"/>
                  </a:lnTo>
                  <a:lnTo>
                    <a:pt x="231251" y="110436"/>
                  </a:lnTo>
                  <a:lnTo>
                    <a:pt x="234886" y="120794"/>
                  </a:lnTo>
                  <a:lnTo>
                    <a:pt x="239648" y="125360"/>
                  </a:lnTo>
                  <a:lnTo>
                    <a:pt x="245163" y="126065"/>
                  </a:lnTo>
                  <a:lnTo>
                    <a:pt x="267223" y="115878"/>
                  </a:lnTo>
                  <a:lnTo>
                    <a:pt x="328081" y="76643"/>
                  </a:lnTo>
                  <a:lnTo>
                    <a:pt x="367663" y="58811"/>
                  </a:lnTo>
                  <a:lnTo>
                    <a:pt x="384114" y="42755"/>
                  </a:lnTo>
                  <a:lnTo>
                    <a:pt x="387098" y="33560"/>
                  </a:lnTo>
                  <a:lnTo>
                    <a:pt x="384173" y="13984"/>
                  </a:lnTo>
                  <a:lnTo>
                    <a:pt x="377778" y="7360"/>
                  </a:lnTo>
                  <a:lnTo>
                    <a:pt x="358194" y="0"/>
                  </a:lnTo>
                  <a:lnTo>
                    <a:pt x="337012" y="2968"/>
                  </a:lnTo>
                  <a:lnTo>
                    <a:pt x="317069" y="13256"/>
                  </a:lnTo>
                  <a:lnTo>
                    <a:pt x="300407" y="29527"/>
                  </a:lnTo>
                  <a:lnTo>
                    <a:pt x="283462" y="58418"/>
                  </a:lnTo>
                  <a:lnTo>
                    <a:pt x="281181" y="78845"/>
                  </a:lnTo>
                  <a:lnTo>
                    <a:pt x="285236" y="99622"/>
                  </a:lnTo>
                  <a:lnTo>
                    <a:pt x="294838" y="120554"/>
                  </a:lnTo>
                  <a:lnTo>
                    <a:pt x="310023" y="135317"/>
                  </a:lnTo>
                  <a:lnTo>
                    <a:pt x="329641" y="144607"/>
                  </a:lnTo>
                  <a:lnTo>
                    <a:pt x="363483" y="148668"/>
                  </a:lnTo>
                  <a:lnTo>
                    <a:pt x="389554" y="141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9" y="410298"/>
              <a:ext cx="136871" cy="137184"/>
            </a:xfrm>
            <a:custGeom>
              <a:avLst/>
              <a:gdLst/>
              <a:ahLst/>
              <a:cxnLst/>
              <a:rect l="0" t="0" r="0" b="0"/>
              <a:pathLst>
                <a:path w="136871" h="137184">
                  <a:moveTo>
                    <a:pt x="0" y="42427"/>
                  </a:moveTo>
                  <a:lnTo>
                    <a:pt x="15619" y="104901"/>
                  </a:lnTo>
                  <a:lnTo>
                    <a:pt x="11430" y="60200"/>
                  </a:lnTo>
                  <a:lnTo>
                    <a:pt x="16385" y="23517"/>
                  </a:lnTo>
                  <a:lnTo>
                    <a:pt x="21452" y="14612"/>
                  </a:lnTo>
                  <a:lnTo>
                    <a:pt x="36440" y="1599"/>
                  </a:lnTo>
                  <a:lnTo>
                    <a:pt x="45350" y="0"/>
                  </a:lnTo>
                  <a:lnTo>
                    <a:pt x="64609" y="4463"/>
                  </a:lnTo>
                  <a:lnTo>
                    <a:pt x="95182" y="31308"/>
                  </a:lnTo>
                  <a:lnTo>
                    <a:pt x="120143" y="73896"/>
                  </a:lnTo>
                  <a:lnTo>
                    <a:pt x="133220" y="112984"/>
                  </a:lnTo>
                  <a:lnTo>
                    <a:pt x="136870" y="137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11527" y="200041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7133" y="219590"/>
                  </a:lnTo>
                  <a:lnTo>
                    <a:pt x="9755" y="282238"/>
                  </a:lnTo>
                  <a:lnTo>
                    <a:pt x="10209" y="322662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06114" y="33691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2" y="0"/>
                  </a:lnTo>
                  <a:lnTo>
                    <a:pt x="122536" y="5590"/>
                  </a:lnTo>
                  <a:lnTo>
                    <a:pt x="66621" y="9553"/>
                  </a:lnTo>
                  <a:lnTo>
                    <a:pt x="1987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16767" y="200041"/>
              <a:ext cx="42114" cy="368498"/>
            </a:xfrm>
            <a:custGeom>
              <a:avLst/>
              <a:gdLst/>
              <a:ahLst/>
              <a:cxnLst/>
              <a:rect l="0" t="0" r="0" b="0"/>
              <a:pathLst>
                <a:path w="42114" h="368498">
                  <a:moveTo>
                    <a:pt x="0" y="0"/>
                  </a:moveTo>
                  <a:lnTo>
                    <a:pt x="7235" y="49263"/>
                  </a:lnTo>
                  <a:lnTo>
                    <a:pt x="12997" y="110293"/>
                  </a:lnTo>
                  <a:lnTo>
                    <a:pt x="19465" y="173605"/>
                  </a:lnTo>
                  <a:lnTo>
                    <a:pt x="26174" y="227563"/>
                  </a:lnTo>
                  <a:lnTo>
                    <a:pt x="30516" y="289792"/>
                  </a:lnTo>
                  <a:lnTo>
                    <a:pt x="34493" y="340906"/>
                  </a:lnTo>
                  <a:lnTo>
                    <a:pt x="4211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11482" y="36849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21668" y="15684"/>
                  </a:lnTo>
                  <a:lnTo>
                    <a:pt x="67620" y="21165"/>
                  </a:lnTo>
                  <a:lnTo>
                    <a:pt x="25055" y="29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15986" y="168455"/>
              <a:ext cx="174522" cy="400084"/>
            </a:xfrm>
            <a:custGeom>
              <a:avLst/>
              <a:gdLst/>
              <a:ahLst/>
              <a:cxnLst/>
              <a:rect l="0" t="0" r="0" b="0"/>
              <a:pathLst>
                <a:path w="174522" h="400084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11349" y="154167"/>
                  </a:lnTo>
                  <a:lnTo>
                    <a:pt x="22794" y="216110"/>
                  </a:lnTo>
                  <a:lnTo>
                    <a:pt x="25840" y="266154"/>
                  </a:lnTo>
                  <a:lnTo>
                    <a:pt x="26869" y="325578"/>
                  </a:lnTo>
                  <a:lnTo>
                    <a:pt x="27010" y="344743"/>
                  </a:lnTo>
                  <a:lnTo>
                    <a:pt x="30220" y="322038"/>
                  </a:lnTo>
                  <a:lnTo>
                    <a:pt x="46248" y="265933"/>
                  </a:lnTo>
                  <a:lnTo>
                    <a:pt x="57459" y="243365"/>
                  </a:lnTo>
                  <a:lnTo>
                    <a:pt x="73361" y="227875"/>
                  </a:lnTo>
                  <a:lnTo>
                    <a:pt x="82515" y="222107"/>
                  </a:lnTo>
                  <a:lnTo>
                    <a:pt x="92127" y="220601"/>
                  </a:lnTo>
                  <a:lnTo>
                    <a:pt x="112165" y="225167"/>
                  </a:lnTo>
                  <a:lnTo>
                    <a:pt x="129650" y="238115"/>
                  </a:lnTo>
                  <a:lnTo>
                    <a:pt x="152647" y="268255"/>
                  </a:lnTo>
                  <a:lnTo>
                    <a:pt x="164799" y="293530"/>
                  </a:lnTo>
                  <a:lnTo>
                    <a:pt x="172601" y="347884"/>
                  </a:lnTo>
                  <a:lnTo>
                    <a:pt x="17452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60295" y="410719"/>
              <a:ext cx="182897" cy="157820"/>
            </a:xfrm>
            <a:custGeom>
              <a:avLst/>
              <a:gdLst/>
              <a:ahLst/>
              <a:cxnLst/>
              <a:rect l="0" t="0" r="0" b="0"/>
              <a:pathLst>
                <a:path w="182897" h="157820">
                  <a:moveTo>
                    <a:pt x="98668" y="84120"/>
                  </a:moveTo>
                  <a:lnTo>
                    <a:pt x="104257" y="67352"/>
                  </a:lnTo>
                  <a:lnTo>
                    <a:pt x="102144" y="34568"/>
                  </a:lnTo>
                  <a:lnTo>
                    <a:pt x="93974" y="14914"/>
                  </a:lnTo>
                  <a:lnTo>
                    <a:pt x="88520" y="6397"/>
                  </a:lnTo>
                  <a:lnTo>
                    <a:pt x="80204" y="1889"/>
                  </a:lnTo>
                  <a:lnTo>
                    <a:pt x="58487" y="0"/>
                  </a:lnTo>
                  <a:lnTo>
                    <a:pt x="39476" y="6179"/>
                  </a:lnTo>
                  <a:lnTo>
                    <a:pt x="31131" y="11102"/>
                  </a:lnTo>
                  <a:lnTo>
                    <a:pt x="18739" y="25931"/>
                  </a:lnTo>
                  <a:lnTo>
                    <a:pt x="1252" y="64047"/>
                  </a:lnTo>
                  <a:lnTo>
                    <a:pt x="0" y="84557"/>
                  </a:lnTo>
                  <a:lnTo>
                    <a:pt x="8728" y="126320"/>
                  </a:lnTo>
                  <a:lnTo>
                    <a:pt x="15312" y="132141"/>
                  </a:lnTo>
                  <a:lnTo>
                    <a:pt x="24380" y="134851"/>
                  </a:lnTo>
                  <a:lnTo>
                    <a:pt x="35105" y="135488"/>
                  </a:lnTo>
                  <a:lnTo>
                    <a:pt x="56380" y="129957"/>
                  </a:lnTo>
                  <a:lnTo>
                    <a:pt x="66967" y="125206"/>
                  </a:lnTo>
                  <a:lnTo>
                    <a:pt x="81849" y="110569"/>
                  </a:lnTo>
                  <a:lnTo>
                    <a:pt x="100935" y="72577"/>
                  </a:lnTo>
                  <a:lnTo>
                    <a:pt x="104859" y="70575"/>
                  </a:lnTo>
                  <a:lnTo>
                    <a:pt x="108645" y="73920"/>
                  </a:lnTo>
                  <a:lnTo>
                    <a:pt x="136444" y="132401"/>
                  </a:lnTo>
                  <a:lnTo>
                    <a:pt x="152892" y="146522"/>
                  </a:lnTo>
                  <a:lnTo>
                    <a:pt x="182896" y="157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48" y="210569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9553" y="174098"/>
                  </a:lnTo>
                  <a:lnTo>
                    <a:pt x="10240" y="224070"/>
                  </a:lnTo>
                  <a:lnTo>
                    <a:pt x="13591" y="283470"/>
                  </a:lnTo>
                  <a:lnTo>
                    <a:pt x="18845" y="319908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33691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9065"/>
                  </a:lnTo>
                  <a:lnTo>
                    <a:pt x="88420" y="11410"/>
                  </a:lnTo>
                  <a:lnTo>
                    <a:pt x="26548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27502" y="126341"/>
              <a:ext cx="168457" cy="410613"/>
            </a:xfrm>
            <a:custGeom>
              <a:avLst/>
              <a:gdLst/>
              <a:ahLst/>
              <a:cxnLst/>
              <a:rect l="0" t="0" r="0" b="0"/>
              <a:pathLst>
                <a:path w="168457" h="410613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5589" y="227115"/>
                  </a:lnTo>
                  <a:lnTo>
                    <a:pt x="9553" y="288491"/>
                  </a:lnTo>
                  <a:lnTo>
                    <a:pt x="10336" y="350008"/>
                  </a:lnTo>
                  <a:lnTo>
                    <a:pt x="10443" y="373148"/>
                  </a:lnTo>
                  <a:lnTo>
                    <a:pt x="18857" y="318671"/>
                  </a:lnTo>
                  <a:lnTo>
                    <a:pt x="26211" y="265849"/>
                  </a:lnTo>
                  <a:lnTo>
                    <a:pt x="41171" y="237998"/>
                  </a:lnTo>
                  <a:lnTo>
                    <a:pt x="49674" y="233535"/>
                  </a:lnTo>
                  <a:lnTo>
                    <a:pt x="71601" y="231695"/>
                  </a:lnTo>
                  <a:lnTo>
                    <a:pt x="90704" y="237897"/>
                  </a:lnTo>
                  <a:lnTo>
                    <a:pt x="127621" y="266531"/>
                  </a:lnTo>
                  <a:lnTo>
                    <a:pt x="147128" y="295782"/>
                  </a:lnTo>
                  <a:lnTo>
                    <a:pt x="163029" y="338276"/>
                  </a:lnTo>
                  <a:lnTo>
                    <a:pt x="167383" y="384278"/>
                  </a:lnTo>
                  <a:lnTo>
                    <a:pt x="16845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29447" y="366591"/>
              <a:ext cx="198139" cy="201948"/>
            </a:xfrm>
            <a:custGeom>
              <a:avLst/>
              <a:gdLst/>
              <a:ahLst/>
              <a:cxnLst/>
              <a:rect l="0" t="0" r="0" b="0"/>
              <a:pathLst>
                <a:path w="198139" h="201948">
                  <a:moveTo>
                    <a:pt x="103382" y="75605"/>
                  </a:moveTo>
                  <a:lnTo>
                    <a:pt x="114560" y="64427"/>
                  </a:lnTo>
                  <a:lnTo>
                    <a:pt x="116683" y="57625"/>
                  </a:lnTo>
                  <a:lnTo>
                    <a:pt x="115923" y="40708"/>
                  </a:lnTo>
                  <a:lnTo>
                    <a:pt x="108565" y="24610"/>
                  </a:lnTo>
                  <a:lnTo>
                    <a:pt x="103328" y="17042"/>
                  </a:lnTo>
                  <a:lnTo>
                    <a:pt x="88150" y="5514"/>
                  </a:lnTo>
                  <a:lnTo>
                    <a:pt x="79189" y="802"/>
                  </a:lnTo>
                  <a:lnTo>
                    <a:pt x="69706" y="0"/>
                  </a:lnTo>
                  <a:lnTo>
                    <a:pt x="49810" y="5348"/>
                  </a:lnTo>
                  <a:lnTo>
                    <a:pt x="32389" y="18644"/>
                  </a:lnTo>
                  <a:lnTo>
                    <a:pt x="18017" y="36251"/>
                  </a:lnTo>
                  <a:lnTo>
                    <a:pt x="7730" y="55775"/>
                  </a:lnTo>
                  <a:lnTo>
                    <a:pt x="0" y="105310"/>
                  </a:lnTo>
                  <a:lnTo>
                    <a:pt x="1592" y="157036"/>
                  </a:lnTo>
                  <a:lnTo>
                    <a:pt x="3936" y="168497"/>
                  </a:lnTo>
                  <a:lnTo>
                    <a:pt x="15900" y="187470"/>
                  </a:lnTo>
                  <a:lnTo>
                    <a:pt x="24003" y="195806"/>
                  </a:lnTo>
                  <a:lnTo>
                    <a:pt x="32915" y="200192"/>
                  </a:lnTo>
                  <a:lnTo>
                    <a:pt x="52177" y="201947"/>
                  </a:lnTo>
                  <a:lnTo>
                    <a:pt x="69315" y="195708"/>
                  </a:lnTo>
                  <a:lnTo>
                    <a:pt x="77161" y="190769"/>
                  </a:lnTo>
                  <a:lnTo>
                    <a:pt x="99382" y="161461"/>
                  </a:lnTo>
                  <a:lnTo>
                    <a:pt x="113380" y="116654"/>
                  </a:lnTo>
                  <a:lnTo>
                    <a:pt x="118236" y="114670"/>
                  </a:lnTo>
                  <a:lnTo>
                    <a:pt x="123813" y="115686"/>
                  </a:lnTo>
                  <a:lnTo>
                    <a:pt x="128701" y="119873"/>
                  </a:lnTo>
                  <a:lnTo>
                    <a:pt x="167316" y="178513"/>
                  </a:lnTo>
                  <a:lnTo>
                    <a:pt x="179760" y="191532"/>
                  </a:lnTo>
                  <a:lnTo>
                    <a:pt x="198138" y="201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05369" y="328714"/>
              <a:ext cx="194838" cy="236458"/>
            </a:xfrm>
            <a:custGeom>
              <a:avLst/>
              <a:gdLst/>
              <a:ahLst/>
              <a:cxnLst/>
              <a:rect l="0" t="0" r="0" b="0"/>
              <a:pathLst>
                <a:path w="194838" h="236458">
                  <a:moveTo>
                    <a:pt x="180143" y="29254"/>
                  </a:moveTo>
                  <a:lnTo>
                    <a:pt x="136181" y="5535"/>
                  </a:lnTo>
                  <a:lnTo>
                    <a:pt x="100307" y="0"/>
                  </a:lnTo>
                  <a:lnTo>
                    <a:pt x="40732" y="9429"/>
                  </a:lnTo>
                  <a:lnTo>
                    <a:pt x="27541" y="12528"/>
                  </a:lnTo>
                  <a:lnTo>
                    <a:pt x="17577" y="18103"/>
                  </a:lnTo>
                  <a:lnTo>
                    <a:pt x="3387" y="33657"/>
                  </a:lnTo>
                  <a:lnTo>
                    <a:pt x="305" y="42718"/>
                  </a:lnTo>
                  <a:lnTo>
                    <a:pt x="0" y="62144"/>
                  </a:lnTo>
                  <a:lnTo>
                    <a:pt x="10003" y="79357"/>
                  </a:lnTo>
                  <a:lnTo>
                    <a:pt x="26147" y="93636"/>
                  </a:lnTo>
                  <a:lnTo>
                    <a:pt x="75376" y="116227"/>
                  </a:lnTo>
                  <a:lnTo>
                    <a:pt x="135902" y="126105"/>
                  </a:lnTo>
                  <a:lnTo>
                    <a:pt x="168985" y="138280"/>
                  </a:lnTo>
                  <a:lnTo>
                    <a:pt x="179723" y="144052"/>
                  </a:lnTo>
                  <a:lnTo>
                    <a:pt x="186882" y="152579"/>
                  </a:lnTo>
                  <a:lnTo>
                    <a:pt x="194837" y="174533"/>
                  </a:lnTo>
                  <a:lnTo>
                    <a:pt x="192133" y="196768"/>
                  </a:lnTo>
                  <a:lnTo>
                    <a:pt x="188137" y="207611"/>
                  </a:lnTo>
                  <a:lnTo>
                    <a:pt x="174337" y="222778"/>
                  </a:lnTo>
                  <a:lnTo>
                    <a:pt x="165744" y="228460"/>
                  </a:lnTo>
                  <a:lnTo>
                    <a:pt x="131293" y="236457"/>
                  </a:lnTo>
                  <a:lnTo>
                    <a:pt x="86136" y="230754"/>
                  </a:lnTo>
                  <a:lnTo>
                    <a:pt x="32744" y="218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75067" y="126341"/>
              <a:ext cx="213598" cy="423399"/>
            </a:xfrm>
            <a:custGeom>
              <a:avLst/>
              <a:gdLst/>
              <a:ahLst/>
              <a:cxnLst/>
              <a:rect l="0" t="0" r="0" b="0"/>
              <a:pathLst>
                <a:path w="213598" h="423399">
                  <a:moveTo>
                    <a:pt x="0" y="0"/>
                  </a:moveTo>
                  <a:lnTo>
                    <a:pt x="3119" y="57265"/>
                  </a:lnTo>
                  <a:lnTo>
                    <a:pt x="11453" y="106655"/>
                  </a:lnTo>
                  <a:lnTo>
                    <a:pt x="21332" y="161453"/>
                  </a:lnTo>
                  <a:lnTo>
                    <a:pt x="28547" y="222143"/>
                  </a:lnTo>
                  <a:lnTo>
                    <a:pt x="30685" y="281460"/>
                  </a:lnTo>
                  <a:lnTo>
                    <a:pt x="36997" y="342726"/>
                  </a:lnTo>
                  <a:lnTo>
                    <a:pt x="42273" y="395859"/>
                  </a:lnTo>
                  <a:lnTo>
                    <a:pt x="47255" y="419263"/>
                  </a:lnTo>
                  <a:lnTo>
                    <a:pt x="46711" y="423398"/>
                  </a:lnTo>
                  <a:lnTo>
                    <a:pt x="44009" y="422646"/>
                  </a:lnTo>
                  <a:lnTo>
                    <a:pt x="39868" y="418634"/>
                  </a:lnTo>
                  <a:lnTo>
                    <a:pt x="34040" y="385043"/>
                  </a:lnTo>
                  <a:lnTo>
                    <a:pt x="33241" y="323630"/>
                  </a:lnTo>
                  <a:lnTo>
                    <a:pt x="46304" y="264237"/>
                  </a:lnTo>
                  <a:lnTo>
                    <a:pt x="61943" y="237520"/>
                  </a:lnTo>
                  <a:lnTo>
                    <a:pt x="70541" y="232046"/>
                  </a:lnTo>
                  <a:lnTo>
                    <a:pt x="92573" y="225964"/>
                  </a:lnTo>
                  <a:lnTo>
                    <a:pt x="117963" y="229500"/>
                  </a:lnTo>
                  <a:lnTo>
                    <a:pt x="166801" y="245245"/>
                  </a:lnTo>
                  <a:lnTo>
                    <a:pt x="185658" y="258737"/>
                  </a:lnTo>
                  <a:lnTo>
                    <a:pt x="200668" y="277601"/>
                  </a:lnTo>
                  <a:lnTo>
                    <a:pt x="211239" y="301583"/>
                  </a:lnTo>
                  <a:lnTo>
                    <a:pt x="213597" y="327840"/>
                  </a:lnTo>
                  <a:lnTo>
                    <a:pt x="209576" y="352767"/>
                  </a:lnTo>
                  <a:lnTo>
                    <a:pt x="199990" y="371645"/>
                  </a:lnTo>
                  <a:lnTo>
                    <a:pt x="184811" y="384715"/>
                  </a:lnTo>
                  <a:lnTo>
                    <a:pt x="175850" y="389837"/>
                  </a:lnTo>
                  <a:lnTo>
                    <a:pt x="119441" y="398059"/>
                  </a:lnTo>
                  <a:lnTo>
                    <a:pt x="61331" y="39968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13306" y="381952"/>
              <a:ext cx="142961" cy="155174"/>
            </a:xfrm>
            <a:custGeom>
              <a:avLst/>
              <a:gdLst/>
              <a:ahLst/>
              <a:cxnLst/>
              <a:rect l="0" t="0" r="0" b="0"/>
              <a:pathLst>
                <a:path w="142961" h="155174">
                  <a:moveTo>
                    <a:pt x="98673" y="18130"/>
                  </a:moveTo>
                  <a:lnTo>
                    <a:pt x="87495" y="6952"/>
                  </a:lnTo>
                  <a:lnTo>
                    <a:pt x="69529" y="1464"/>
                  </a:lnTo>
                  <a:lnTo>
                    <a:pt x="58187" y="0"/>
                  </a:lnTo>
                  <a:lnTo>
                    <a:pt x="39345" y="4613"/>
                  </a:lnTo>
                  <a:lnTo>
                    <a:pt x="31045" y="9119"/>
                  </a:lnTo>
                  <a:lnTo>
                    <a:pt x="18703" y="23484"/>
                  </a:lnTo>
                  <a:lnTo>
                    <a:pt x="1247" y="61302"/>
                  </a:lnTo>
                  <a:lnTo>
                    <a:pt x="0" y="81771"/>
                  </a:lnTo>
                  <a:lnTo>
                    <a:pt x="4515" y="102567"/>
                  </a:lnTo>
                  <a:lnTo>
                    <a:pt x="14322" y="123508"/>
                  </a:lnTo>
                  <a:lnTo>
                    <a:pt x="38585" y="149439"/>
                  </a:lnTo>
                  <a:lnTo>
                    <a:pt x="49255" y="153633"/>
                  </a:lnTo>
                  <a:lnTo>
                    <a:pt x="73590" y="155173"/>
                  </a:lnTo>
                  <a:lnTo>
                    <a:pt x="108009" y="149463"/>
                  </a:lnTo>
                  <a:lnTo>
                    <a:pt x="116595" y="144290"/>
                  </a:lnTo>
                  <a:lnTo>
                    <a:pt x="129255" y="129183"/>
                  </a:lnTo>
                  <a:lnTo>
                    <a:pt x="142960" y="95359"/>
                  </a:lnTo>
                  <a:lnTo>
                    <a:pt x="141363" y="72341"/>
                  </a:lnTo>
                  <a:lnTo>
                    <a:pt x="132854" y="51583"/>
                  </a:lnTo>
                  <a:lnTo>
                    <a:pt x="116080" y="290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69907" y="18951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3119" y="57265"/>
                  </a:lnTo>
                  <a:lnTo>
                    <a:pt x="8333" y="109774"/>
                  </a:lnTo>
                  <a:lnTo>
                    <a:pt x="12997" y="169786"/>
                  </a:lnTo>
                  <a:lnTo>
                    <a:pt x="18668" y="225782"/>
                  </a:lnTo>
                  <a:lnTo>
                    <a:pt x="20585" y="28662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4622" y="357968"/>
              <a:ext cx="221099" cy="8384"/>
            </a:xfrm>
            <a:custGeom>
              <a:avLst/>
              <a:gdLst/>
              <a:ahLst/>
              <a:cxnLst/>
              <a:rect l="0" t="0" r="0" b="0"/>
              <a:pathLst>
                <a:path w="221099" h="8384">
                  <a:moveTo>
                    <a:pt x="221098" y="0"/>
                  </a:moveTo>
                  <a:lnTo>
                    <a:pt x="172167" y="0"/>
                  </a:lnTo>
                  <a:lnTo>
                    <a:pt x="113036" y="5590"/>
                  </a:lnTo>
                  <a:lnTo>
                    <a:pt x="50230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21768" y="178984"/>
              <a:ext cx="161688" cy="347441"/>
            </a:xfrm>
            <a:custGeom>
              <a:avLst/>
              <a:gdLst/>
              <a:ahLst/>
              <a:cxnLst/>
              <a:rect l="0" t="0" r="0" b="0"/>
              <a:pathLst>
                <a:path w="161688" h="347441">
                  <a:moveTo>
                    <a:pt x="6066" y="0"/>
                  </a:moveTo>
                  <a:lnTo>
                    <a:pt x="0" y="32452"/>
                  </a:lnTo>
                  <a:lnTo>
                    <a:pt x="5035" y="95520"/>
                  </a:lnTo>
                  <a:lnTo>
                    <a:pt x="14267" y="147810"/>
                  </a:lnTo>
                  <a:lnTo>
                    <a:pt x="24237" y="208918"/>
                  </a:lnTo>
                  <a:lnTo>
                    <a:pt x="32142" y="266396"/>
                  </a:lnTo>
                  <a:lnTo>
                    <a:pt x="36563" y="313451"/>
                  </a:lnTo>
                  <a:lnTo>
                    <a:pt x="37437" y="287391"/>
                  </a:lnTo>
                  <a:lnTo>
                    <a:pt x="43198" y="242772"/>
                  </a:lnTo>
                  <a:lnTo>
                    <a:pt x="52292" y="210753"/>
                  </a:lnTo>
                  <a:lnTo>
                    <a:pt x="57941" y="202503"/>
                  </a:lnTo>
                  <a:lnTo>
                    <a:pt x="73575" y="190217"/>
                  </a:lnTo>
                  <a:lnTo>
                    <a:pt x="82658" y="188812"/>
                  </a:lnTo>
                  <a:lnTo>
                    <a:pt x="102108" y="193491"/>
                  </a:lnTo>
                  <a:lnTo>
                    <a:pt x="127199" y="209279"/>
                  </a:lnTo>
                  <a:lnTo>
                    <a:pt x="139062" y="225204"/>
                  </a:lnTo>
                  <a:lnTo>
                    <a:pt x="156209" y="264023"/>
                  </a:lnTo>
                  <a:lnTo>
                    <a:pt x="161687" y="300627"/>
                  </a:lnTo>
                  <a:lnTo>
                    <a:pt x="15346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49275" y="287329"/>
              <a:ext cx="178552" cy="202377"/>
            </a:xfrm>
            <a:custGeom>
              <a:avLst/>
              <a:gdLst/>
              <a:ahLst/>
              <a:cxnLst/>
              <a:rect l="0" t="0" r="0" b="0"/>
              <a:pathLst>
                <a:path w="178552" h="202377">
                  <a:moveTo>
                    <a:pt x="36570" y="102225"/>
                  </a:moveTo>
                  <a:lnTo>
                    <a:pt x="64126" y="109461"/>
                  </a:lnTo>
                  <a:lnTo>
                    <a:pt x="120349" y="108983"/>
                  </a:lnTo>
                  <a:lnTo>
                    <a:pt x="146334" y="102889"/>
                  </a:lnTo>
                  <a:lnTo>
                    <a:pt x="165683" y="92382"/>
                  </a:lnTo>
                  <a:lnTo>
                    <a:pt x="171778" y="82794"/>
                  </a:lnTo>
                  <a:lnTo>
                    <a:pt x="178551" y="56544"/>
                  </a:lnTo>
                  <a:lnTo>
                    <a:pt x="176847" y="44865"/>
                  </a:lnTo>
                  <a:lnTo>
                    <a:pt x="165595" y="25649"/>
                  </a:lnTo>
                  <a:lnTo>
                    <a:pt x="148896" y="12429"/>
                  </a:lnTo>
                  <a:lnTo>
                    <a:pt x="128607" y="3824"/>
                  </a:lnTo>
                  <a:lnTo>
                    <a:pt x="103991" y="0"/>
                  </a:lnTo>
                  <a:lnTo>
                    <a:pt x="80572" y="4539"/>
                  </a:lnTo>
                  <a:lnTo>
                    <a:pt x="58466" y="15525"/>
                  </a:lnTo>
                  <a:lnTo>
                    <a:pt x="10683" y="55583"/>
                  </a:lnTo>
                  <a:lnTo>
                    <a:pt x="1668" y="79545"/>
                  </a:lnTo>
                  <a:lnTo>
                    <a:pt x="0" y="108523"/>
                  </a:lnTo>
                  <a:lnTo>
                    <a:pt x="12216" y="148805"/>
                  </a:lnTo>
                  <a:lnTo>
                    <a:pt x="31823" y="176598"/>
                  </a:lnTo>
                  <a:lnTo>
                    <a:pt x="49668" y="192211"/>
                  </a:lnTo>
                  <a:lnTo>
                    <a:pt x="75537" y="200711"/>
                  </a:lnTo>
                  <a:lnTo>
                    <a:pt x="116746" y="202376"/>
                  </a:lnTo>
                  <a:lnTo>
                    <a:pt x="152383" y="196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75357" y="347329"/>
              <a:ext cx="172445" cy="158039"/>
            </a:xfrm>
            <a:custGeom>
              <a:avLst/>
              <a:gdLst/>
              <a:ahLst/>
              <a:cxnLst/>
              <a:rect l="0" t="0" r="0" b="0"/>
              <a:pathLst>
                <a:path w="172445" h="158039">
                  <a:moveTo>
                    <a:pt x="0" y="63282"/>
                  </a:moveTo>
                  <a:lnTo>
                    <a:pt x="3120" y="105974"/>
                  </a:lnTo>
                  <a:lnTo>
                    <a:pt x="15619" y="149926"/>
                  </a:lnTo>
                  <a:lnTo>
                    <a:pt x="3894" y="94338"/>
                  </a:lnTo>
                  <a:lnTo>
                    <a:pt x="3889" y="36444"/>
                  </a:lnTo>
                  <a:lnTo>
                    <a:pt x="6102" y="24333"/>
                  </a:lnTo>
                  <a:lnTo>
                    <a:pt x="11088" y="15089"/>
                  </a:lnTo>
                  <a:lnTo>
                    <a:pt x="25984" y="1699"/>
                  </a:lnTo>
                  <a:lnTo>
                    <a:pt x="36040" y="0"/>
                  </a:lnTo>
                  <a:lnTo>
                    <a:pt x="59692" y="4351"/>
                  </a:lnTo>
                  <a:lnTo>
                    <a:pt x="103429" y="26208"/>
                  </a:lnTo>
                  <a:lnTo>
                    <a:pt x="128262" y="47358"/>
                  </a:lnTo>
                  <a:lnTo>
                    <a:pt x="149268" y="75331"/>
                  </a:lnTo>
                  <a:lnTo>
                    <a:pt x="171288" y="126653"/>
                  </a:lnTo>
                  <a:lnTo>
                    <a:pt x="172444" y="141360"/>
                  </a:lnTo>
                  <a:lnTo>
                    <a:pt x="168456" y="158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61931" y="150451"/>
              <a:ext cx="150339" cy="377151"/>
            </a:xfrm>
            <a:custGeom>
              <a:avLst/>
              <a:gdLst/>
              <a:ahLst/>
              <a:cxnLst/>
              <a:rect l="0" t="0" r="0" b="0"/>
              <a:pathLst>
                <a:path w="150339" h="377151">
                  <a:moveTo>
                    <a:pt x="108224" y="302274"/>
                  </a:moveTo>
                  <a:lnTo>
                    <a:pt x="108224" y="279917"/>
                  </a:lnTo>
                  <a:lnTo>
                    <a:pt x="97046" y="249246"/>
                  </a:lnTo>
                  <a:lnTo>
                    <a:pt x="82199" y="234642"/>
                  </a:lnTo>
                  <a:lnTo>
                    <a:pt x="73327" y="229110"/>
                  </a:lnTo>
                  <a:lnTo>
                    <a:pt x="63902" y="227762"/>
                  </a:lnTo>
                  <a:lnTo>
                    <a:pt x="44072" y="232503"/>
                  </a:lnTo>
                  <a:lnTo>
                    <a:pt x="18766" y="248326"/>
                  </a:lnTo>
                  <a:lnTo>
                    <a:pt x="6854" y="267378"/>
                  </a:lnTo>
                  <a:lnTo>
                    <a:pt x="0" y="290274"/>
                  </a:lnTo>
                  <a:lnTo>
                    <a:pt x="5132" y="336688"/>
                  </a:lnTo>
                  <a:lnTo>
                    <a:pt x="7911" y="349783"/>
                  </a:lnTo>
                  <a:lnTo>
                    <a:pt x="13273" y="359683"/>
                  </a:lnTo>
                  <a:lnTo>
                    <a:pt x="28589" y="373803"/>
                  </a:lnTo>
                  <a:lnTo>
                    <a:pt x="37586" y="376866"/>
                  </a:lnTo>
                  <a:lnTo>
                    <a:pt x="56942" y="377150"/>
                  </a:lnTo>
                  <a:lnTo>
                    <a:pt x="65847" y="372078"/>
                  </a:lnTo>
                  <a:lnTo>
                    <a:pt x="81981" y="353965"/>
                  </a:lnTo>
                  <a:lnTo>
                    <a:pt x="110199" y="299029"/>
                  </a:lnTo>
                  <a:lnTo>
                    <a:pt x="131101" y="245481"/>
                  </a:lnTo>
                  <a:lnTo>
                    <a:pt x="138090" y="189843"/>
                  </a:lnTo>
                  <a:lnTo>
                    <a:pt x="139470" y="130673"/>
                  </a:lnTo>
                  <a:lnTo>
                    <a:pt x="139743" y="68596"/>
                  </a:lnTo>
                  <a:lnTo>
                    <a:pt x="134201" y="31045"/>
                  </a:lnTo>
                  <a:lnTo>
                    <a:pt x="119561" y="3281"/>
                  </a:lnTo>
                  <a:lnTo>
                    <a:pt x="112272" y="0"/>
                  </a:lnTo>
                  <a:lnTo>
                    <a:pt x="103904" y="152"/>
                  </a:lnTo>
                  <a:lnTo>
                    <a:pt x="94815" y="2594"/>
                  </a:lnTo>
                  <a:lnTo>
                    <a:pt x="88756" y="10070"/>
                  </a:lnTo>
                  <a:lnTo>
                    <a:pt x="82024" y="33975"/>
                  </a:lnTo>
                  <a:lnTo>
                    <a:pt x="78872" y="96982"/>
                  </a:lnTo>
                  <a:lnTo>
                    <a:pt x="85359" y="148380"/>
                  </a:lnTo>
                  <a:lnTo>
                    <a:pt x="95860" y="198314"/>
                  </a:lnTo>
                  <a:lnTo>
                    <a:pt x="120865" y="258948"/>
                  </a:lnTo>
                  <a:lnTo>
                    <a:pt x="150338" y="312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44458" y="326882"/>
              <a:ext cx="139370" cy="338464"/>
            </a:xfrm>
            <a:custGeom>
              <a:avLst/>
              <a:gdLst/>
              <a:ahLst/>
              <a:cxnLst/>
              <a:rect l="0" t="0" r="0" b="0"/>
              <a:pathLst>
                <a:path w="139370" h="338464">
                  <a:moveTo>
                    <a:pt x="9925" y="104786"/>
                  </a:moveTo>
                  <a:lnTo>
                    <a:pt x="18990" y="163403"/>
                  </a:lnTo>
                  <a:lnTo>
                    <a:pt x="28570" y="224812"/>
                  </a:lnTo>
                  <a:lnTo>
                    <a:pt x="38608" y="283216"/>
                  </a:lnTo>
                  <a:lnTo>
                    <a:pt x="47194" y="338463"/>
                  </a:lnTo>
                  <a:lnTo>
                    <a:pt x="46470" y="337780"/>
                  </a:lnTo>
                  <a:lnTo>
                    <a:pt x="36901" y="305877"/>
                  </a:lnTo>
                  <a:lnTo>
                    <a:pt x="30982" y="248449"/>
                  </a:lnTo>
                  <a:lnTo>
                    <a:pt x="19760" y="194645"/>
                  </a:lnTo>
                  <a:lnTo>
                    <a:pt x="9720" y="145449"/>
                  </a:lnTo>
                  <a:lnTo>
                    <a:pt x="1436" y="82013"/>
                  </a:lnTo>
                  <a:lnTo>
                    <a:pt x="0" y="38637"/>
                  </a:lnTo>
                  <a:lnTo>
                    <a:pt x="5904" y="16505"/>
                  </a:lnTo>
                  <a:lnTo>
                    <a:pt x="10753" y="7327"/>
                  </a:lnTo>
                  <a:lnTo>
                    <a:pt x="17496" y="2379"/>
                  </a:lnTo>
                  <a:lnTo>
                    <a:pt x="25501" y="250"/>
                  </a:lnTo>
                  <a:lnTo>
                    <a:pt x="34347" y="0"/>
                  </a:lnTo>
                  <a:lnTo>
                    <a:pt x="53534" y="5962"/>
                  </a:lnTo>
                  <a:lnTo>
                    <a:pt x="84067" y="25592"/>
                  </a:lnTo>
                  <a:lnTo>
                    <a:pt x="126750" y="66628"/>
                  </a:lnTo>
                  <a:lnTo>
                    <a:pt x="137107" y="85487"/>
                  </a:lnTo>
                  <a:lnTo>
                    <a:pt x="139369" y="105567"/>
                  </a:lnTo>
                  <a:lnTo>
                    <a:pt x="138335" y="115835"/>
                  </a:lnTo>
                  <a:lnTo>
                    <a:pt x="132967" y="123851"/>
                  </a:lnTo>
                  <a:lnTo>
                    <a:pt x="114523" y="135876"/>
                  </a:lnTo>
                  <a:lnTo>
                    <a:pt x="87608" y="138881"/>
                  </a:lnTo>
                  <a:lnTo>
                    <a:pt x="30982" y="136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17039" y="336911"/>
              <a:ext cx="127749" cy="162548"/>
            </a:xfrm>
            <a:custGeom>
              <a:avLst/>
              <a:gdLst/>
              <a:ahLst/>
              <a:cxnLst/>
              <a:rect l="0" t="0" r="0" b="0"/>
              <a:pathLst>
                <a:path w="127749" h="162548">
                  <a:moveTo>
                    <a:pt x="111086" y="31586"/>
                  </a:moveTo>
                  <a:lnTo>
                    <a:pt x="94318" y="20408"/>
                  </a:lnTo>
                  <a:lnTo>
                    <a:pt x="76728" y="18039"/>
                  </a:lnTo>
                  <a:lnTo>
                    <a:pt x="57211" y="22056"/>
                  </a:lnTo>
                  <a:lnTo>
                    <a:pt x="36838" y="31640"/>
                  </a:lnTo>
                  <a:lnTo>
                    <a:pt x="11228" y="55778"/>
                  </a:lnTo>
                  <a:lnTo>
                    <a:pt x="2364" y="78213"/>
                  </a:lnTo>
                  <a:lnTo>
                    <a:pt x="0" y="90747"/>
                  </a:lnTo>
                  <a:lnTo>
                    <a:pt x="3613" y="110912"/>
                  </a:lnTo>
                  <a:lnTo>
                    <a:pt x="24996" y="148511"/>
                  </a:lnTo>
                  <a:lnTo>
                    <a:pt x="33805" y="155159"/>
                  </a:lnTo>
                  <a:lnTo>
                    <a:pt x="56072" y="162547"/>
                  </a:lnTo>
                  <a:lnTo>
                    <a:pt x="78446" y="159591"/>
                  </a:lnTo>
                  <a:lnTo>
                    <a:pt x="98919" y="149308"/>
                  </a:lnTo>
                  <a:lnTo>
                    <a:pt x="115817" y="133040"/>
                  </a:lnTo>
                  <a:lnTo>
                    <a:pt x="124887" y="110992"/>
                  </a:lnTo>
                  <a:lnTo>
                    <a:pt x="127748" y="85595"/>
                  </a:lnTo>
                  <a:lnTo>
                    <a:pt x="125121" y="58709"/>
                  </a:lnTo>
                  <a:lnTo>
                    <a:pt x="116934" y="37402"/>
                  </a:lnTo>
                  <a:lnTo>
                    <a:pt x="900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22881" y="347440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406" y="142647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91295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17638" y="351186"/>
              <a:ext cx="168457" cy="175239"/>
            </a:xfrm>
            <a:custGeom>
              <a:avLst/>
              <a:gdLst/>
              <a:ahLst/>
              <a:cxnLst/>
              <a:rect l="0" t="0" r="0" b="0"/>
              <a:pathLst>
                <a:path w="168457" h="175239">
                  <a:moveTo>
                    <a:pt x="0" y="27839"/>
                  </a:moveTo>
                  <a:lnTo>
                    <a:pt x="14653" y="82980"/>
                  </a:lnTo>
                  <a:lnTo>
                    <a:pt x="25858" y="131755"/>
                  </a:lnTo>
                  <a:lnTo>
                    <a:pt x="25428" y="132211"/>
                  </a:lnTo>
                  <a:lnTo>
                    <a:pt x="16331" y="107728"/>
                  </a:lnTo>
                  <a:lnTo>
                    <a:pt x="12247" y="73607"/>
                  </a:lnTo>
                  <a:lnTo>
                    <a:pt x="16627" y="33861"/>
                  </a:lnTo>
                  <a:lnTo>
                    <a:pt x="25327" y="12578"/>
                  </a:lnTo>
                  <a:lnTo>
                    <a:pt x="30923" y="3627"/>
                  </a:lnTo>
                  <a:lnTo>
                    <a:pt x="39333" y="0"/>
                  </a:lnTo>
                  <a:lnTo>
                    <a:pt x="61155" y="2208"/>
                  </a:lnTo>
                  <a:lnTo>
                    <a:pt x="88569" y="16605"/>
                  </a:lnTo>
                  <a:lnTo>
                    <a:pt x="133126" y="70816"/>
                  </a:lnTo>
                  <a:lnTo>
                    <a:pt x="148759" y="101794"/>
                  </a:lnTo>
                  <a:lnTo>
                    <a:pt x="159839" y="156309"/>
                  </a:lnTo>
                  <a:lnTo>
                    <a:pt x="168456" y="175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49264" y="178984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7236" y="27556"/>
                  </a:lnTo>
                  <a:lnTo>
                    <a:pt x="12998" y="90018"/>
                  </a:lnTo>
                  <a:lnTo>
                    <a:pt x="18669" y="149114"/>
                  </a:lnTo>
                  <a:lnTo>
                    <a:pt x="20349" y="207959"/>
                  </a:lnTo>
                  <a:lnTo>
                    <a:pt x="23967" y="259319"/>
                  </a:lnTo>
                  <a:lnTo>
                    <a:pt x="30081" y="31859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33450" y="30532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40" y="8333"/>
                  </a:lnTo>
                  <a:lnTo>
                    <a:pt x="138004" y="10095"/>
                  </a:lnTo>
                  <a:lnTo>
                    <a:pt x="78127" y="10443"/>
                  </a:lnTo>
                  <a:lnTo>
                    <a:pt x="27478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12252" y="336911"/>
              <a:ext cx="184456" cy="263214"/>
            </a:xfrm>
            <a:custGeom>
              <a:avLst/>
              <a:gdLst/>
              <a:ahLst/>
              <a:cxnLst/>
              <a:rect l="0" t="0" r="0" b="0"/>
              <a:pathLst>
                <a:path w="184456" h="263214">
                  <a:moveTo>
                    <a:pt x="152867" y="0"/>
                  </a:moveTo>
                  <a:lnTo>
                    <a:pt x="95603" y="3120"/>
                  </a:lnTo>
                  <a:lnTo>
                    <a:pt x="40300" y="14655"/>
                  </a:lnTo>
                  <a:lnTo>
                    <a:pt x="12019" y="30339"/>
                  </a:lnTo>
                  <a:lnTo>
                    <a:pt x="6326" y="38943"/>
                  </a:lnTo>
                  <a:lnTo>
                    <a:pt x="0" y="60982"/>
                  </a:lnTo>
                  <a:lnTo>
                    <a:pt x="1823" y="69901"/>
                  </a:lnTo>
                  <a:lnTo>
                    <a:pt x="6548" y="77016"/>
                  </a:lnTo>
                  <a:lnTo>
                    <a:pt x="21155" y="88042"/>
                  </a:lnTo>
                  <a:lnTo>
                    <a:pt x="74908" y="108373"/>
                  </a:lnTo>
                  <a:lnTo>
                    <a:pt x="127676" y="123919"/>
                  </a:lnTo>
                  <a:lnTo>
                    <a:pt x="169987" y="148307"/>
                  </a:lnTo>
                  <a:lnTo>
                    <a:pt x="178319" y="155024"/>
                  </a:lnTo>
                  <a:lnTo>
                    <a:pt x="182703" y="163011"/>
                  </a:lnTo>
                  <a:lnTo>
                    <a:pt x="184455" y="181244"/>
                  </a:lnTo>
                  <a:lnTo>
                    <a:pt x="178864" y="211240"/>
                  </a:lnTo>
                  <a:lnTo>
                    <a:pt x="166761" y="228805"/>
                  </a:lnTo>
                  <a:lnTo>
                    <a:pt x="148513" y="243241"/>
                  </a:lnTo>
                  <a:lnTo>
                    <a:pt x="111933" y="256775"/>
                  </a:lnTo>
                  <a:lnTo>
                    <a:pt x="57650" y="261941"/>
                  </a:lnTo>
                  <a:lnTo>
                    <a:pt x="1599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76569" y="947564"/>
            <a:ext cx="3061048" cy="450272"/>
            <a:chOff x="676569" y="947564"/>
            <a:chExt cx="3061048" cy="450272"/>
          </a:xfrm>
        </p:grpSpPr>
        <p:sp>
          <p:nvSpPr>
            <p:cNvPr id="45" name="Freeform 44"/>
            <p:cNvSpPr/>
            <p:nvPr/>
          </p:nvSpPr>
          <p:spPr>
            <a:xfrm>
              <a:off x="676569" y="1185594"/>
              <a:ext cx="263685" cy="212242"/>
            </a:xfrm>
            <a:custGeom>
              <a:avLst/>
              <a:gdLst/>
              <a:ahLst/>
              <a:cxnLst/>
              <a:rect l="0" t="0" r="0" b="0"/>
              <a:pathLst>
                <a:path w="263685" h="212242">
                  <a:moveTo>
                    <a:pt x="144653" y="14654"/>
                  </a:moveTo>
                  <a:lnTo>
                    <a:pt x="100691" y="0"/>
                  </a:lnTo>
                  <a:lnTo>
                    <a:pt x="80661" y="2682"/>
                  </a:lnTo>
                  <a:lnTo>
                    <a:pt x="52773" y="17346"/>
                  </a:lnTo>
                  <a:lnTo>
                    <a:pt x="22389" y="43262"/>
                  </a:lnTo>
                  <a:lnTo>
                    <a:pt x="6521" y="69534"/>
                  </a:lnTo>
                  <a:lnTo>
                    <a:pt x="0" y="105134"/>
                  </a:lnTo>
                  <a:lnTo>
                    <a:pt x="3657" y="139729"/>
                  </a:lnTo>
                  <a:lnTo>
                    <a:pt x="17739" y="172206"/>
                  </a:lnTo>
                  <a:lnTo>
                    <a:pt x="33265" y="187233"/>
                  </a:lnTo>
                  <a:lnTo>
                    <a:pt x="71828" y="206411"/>
                  </a:lnTo>
                  <a:lnTo>
                    <a:pt x="113977" y="212241"/>
                  </a:lnTo>
                  <a:lnTo>
                    <a:pt x="152332" y="208379"/>
                  </a:lnTo>
                  <a:lnTo>
                    <a:pt x="202799" y="188188"/>
                  </a:lnTo>
                  <a:lnTo>
                    <a:pt x="229862" y="167327"/>
                  </a:lnTo>
                  <a:lnTo>
                    <a:pt x="251529" y="139439"/>
                  </a:lnTo>
                  <a:lnTo>
                    <a:pt x="261564" y="119247"/>
                  </a:lnTo>
                  <a:lnTo>
                    <a:pt x="263684" y="98575"/>
                  </a:lnTo>
                  <a:lnTo>
                    <a:pt x="259557" y="77689"/>
                  </a:lnTo>
                  <a:lnTo>
                    <a:pt x="244079" y="47369"/>
                  </a:lnTo>
                  <a:lnTo>
                    <a:pt x="231347" y="30754"/>
                  </a:lnTo>
                  <a:lnTo>
                    <a:pt x="205435" y="13835"/>
                  </a:lnTo>
                  <a:lnTo>
                    <a:pt x="155182" y="4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10735" y="1188194"/>
              <a:ext cx="183220" cy="172047"/>
            </a:xfrm>
            <a:custGeom>
              <a:avLst/>
              <a:gdLst/>
              <a:ahLst/>
              <a:cxnLst/>
              <a:rect l="0" t="0" r="0" b="0"/>
              <a:pathLst>
                <a:path w="183220" h="172047">
                  <a:moveTo>
                    <a:pt x="0" y="33111"/>
                  </a:moveTo>
                  <a:lnTo>
                    <a:pt x="14655" y="88252"/>
                  </a:lnTo>
                  <a:lnTo>
                    <a:pt x="28198" y="144046"/>
                  </a:lnTo>
                  <a:lnTo>
                    <a:pt x="36301" y="172046"/>
                  </a:lnTo>
                  <a:lnTo>
                    <a:pt x="34461" y="167390"/>
                  </a:lnTo>
                  <a:lnTo>
                    <a:pt x="20512" y="114687"/>
                  </a:lnTo>
                  <a:lnTo>
                    <a:pt x="16135" y="88084"/>
                  </a:lnTo>
                  <a:lnTo>
                    <a:pt x="22858" y="35998"/>
                  </a:lnTo>
                  <a:lnTo>
                    <a:pt x="25767" y="24507"/>
                  </a:lnTo>
                  <a:lnTo>
                    <a:pt x="31216" y="15677"/>
                  </a:lnTo>
                  <a:lnTo>
                    <a:pt x="46629" y="2746"/>
                  </a:lnTo>
                  <a:lnTo>
                    <a:pt x="55653" y="0"/>
                  </a:lnTo>
                  <a:lnTo>
                    <a:pt x="75038" y="68"/>
                  </a:lnTo>
                  <a:lnTo>
                    <a:pt x="105682" y="6683"/>
                  </a:lnTo>
                  <a:lnTo>
                    <a:pt x="131399" y="21641"/>
                  </a:lnTo>
                  <a:lnTo>
                    <a:pt x="153837" y="52070"/>
                  </a:lnTo>
                  <a:lnTo>
                    <a:pt x="177984" y="109654"/>
                  </a:lnTo>
                  <a:lnTo>
                    <a:pt x="183219" y="133811"/>
                  </a:lnTo>
                  <a:lnTo>
                    <a:pt x="178985" y="169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8441" y="989678"/>
              <a:ext cx="26648" cy="347442"/>
            </a:xfrm>
            <a:custGeom>
              <a:avLst/>
              <a:gdLst/>
              <a:ahLst/>
              <a:cxnLst/>
              <a:rect l="0" t="0" r="0" b="0"/>
              <a:pathLst>
                <a:path w="26648" h="347442">
                  <a:moveTo>
                    <a:pt x="5590" y="0"/>
                  </a:moveTo>
                  <a:lnTo>
                    <a:pt x="0" y="16768"/>
                  </a:lnTo>
                  <a:lnTo>
                    <a:pt x="3273" y="70686"/>
                  </a:lnTo>
                  <a:lnTo>
                    <a:pt x="4903" y="121680"/>
                  </a:lnTo>
                  <a:lnTo>
                    <a:pt x="6556" y="179553"/>
                  </a:lnTo>
                  <a:lnTo>
                    <a:pt x="12765" y="233095"/>
                  </a:lnTo>
                  <a:lnTo>
                    <a:pt x="18575" y="290582"/>
                  </a:lnTo>
                  <a:lnTo>
                    <a:pt x="2664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26632" y="1147606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89234" y="16788"/>
                  </a:lnTo>
                  <a:lnTo>
                    <a:pt x="141727" y="20962"/>
                  </a:lnTo>
                  <a:lnTo>
                    <a:pt x="90606" y="29087"/>
                  </a:lnTo>
                  <a:lnTo>
                    <a:pt x="30289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89844" y="947564"/>
              <a:ext cx="368499" cy="349998"/>
            </a:xfrm>
            <a:custGeom>
              <a:avLst/>
              <a:gdLst/>
              <a:ahLst/>
              <a:cxnLst/>
              <a:rect l="0" t="0" r="0" b="0"/>
              <a:pathLst>
                <a:path w="368499" h="349998">
                  <a:moveTo>
                    <a:pt x="0" y="0"/>
                  </a:moveTo>
                  <a:lnTo>
                    <a:pt x="9065" y="58617"/>
                  </a:lnTo>
                  <a:lnTo>
                    <a:pt x="17475" y="113961"/>
                  </a:lnTo>
                  <a:lnTo>
                    <a:pt x="21166" y="162968"/>
                  </a:lnTo>
                  <a:lnTo>
                    <a:pt x="29148" y="213363"/>
                  </a:lnTo>
                  <a:lnTo>
                    <a:pt x="42326" y="269787"/>
                  </a:lnTo>
                  <a:lnTo>
                    <a:pt x="50605" y="320663"/>
                  </a:lnTo>
                  <a:lnTo>
                    <a:pt x="50114" y="324910"/>
                  </a:lnTo>
                  <a:lnTo>
                    <a:pt x="48617" y="323061"/>
                  </a:lnTo>
                  <a:lnTo>
                    <a:pt x="45004" y="308529"/>
                  </a:lnTo>
                  <a:lnTo>
                    <a:pt x="43398" y="286473"/>
                  </a:lnTo>
                  <a:lnTo>
                    <a:pt x="53673" y="247748"/>
                  </a:lnTo>
                  <a:lnTo>
                    <a:pt x="71535" y="212227"/>
                  </a:lnTo>
                  <a:lnTo>
                    <a:pt x="87946" y="196489"/>
                  </a:lnTo>
                  <a:lnTo>
                    <a:pt x="97235" y="190654"/>
                  </a:lnTo>
                  <a:lnTo>
                    <a:pt x="106937" y="189104"/>
                  </a:lnTo>
                  <a:lnTo>
                    <a:pt x="127076" y="193621"/>
                  </a:lnTo>
                  <a:lnTo>
                    <a:pt x="144606" y="206547"/>
                  </a:lnTo>
                  <a:lnTo>
                    <a:pt x="159026" y="223990"/>
                  </a:lnTo>
                  <a:lnTo>
                    <a:pt x="185484" y="285693"/>
                  </a:lnTo>
                  <a:lnTo>
                    <a:pt x="194038" y="323166"/>
                  </a:lnTo>
                  <a:lnTo>
                    <a:pt x="192544" y="349997"/>
                  </a:lnTo>
                  <a:lnTo>
                    <a:pt x="193873" y="349145"/>
                  </a:lnTo>
                  <a:lnTo>
                    <a:pt x="219924" y="299255"/>
                  </a:lnTo>
                  <a:lnTo>
                    <a:pt x="244927" y="277531"/>
                  </a:lnTo>
                  <a:lnTo>
                    <a:pt x="305570" y="249816"/>
                  </a:lnTo>
                  <a:lnTo>
                    <a:pt x="336984" y="238836"/>
                  </a:lnTo>
                  <a:lnTo>
                    <a:pt x="351762" y="225473"/>
                  </a:lnTo>
                  <a:lnTo>
                    <a:pt x="357341" y="216996"/>
                  </a:lnTo>
                  <a:lnTo>
                    <a:pt x="358720" y="209005"/>
                  </a:lnTo>
                  <a:lnTo>
                    <a:pt x="357300" y="201338"/>
                  </a:lnTo>
                  <a:lnTo>
                    <a:pt x="354013" y="193887"/>
                  </a:lnTo>
                  <a:lnTo>
                    <a:pt x="341003" y="182488"/>
                  </a:lnTo>
                  <a:lnTo>
                    <a:pt x="304055" y="165639"/>
                  </a:lnTo>
                  <a:lnTo>
                    <a:pt x="293950" y="165408"/>
                  </a:lnTo>
                  <a:lnTo>
                    <a:pt x="273364" y="171391"/>
                  </a:lnTo>
                  <a:lnTo>
                    <a:pt x="247633" y="187913"/>
                  </a:lnTo>
                  <a:lnTo>
                    <a:pt x="235621" y="204010"/>
                  </a:lnTo>
                  <a:lnTo>
                    <a:pt x="230780" y="213216"/>
                  </a:lnTo>
                  <a:lnTo>
                    <a:pt x="228521" y="239042"/>
                  </a:lnTo>
                  <a:lnTo>
                    <a:pt x="232586" y="267678"/>
                  </a:lnTo>
                  <a:lnTo>
                    <a:pt x="248029" y="302360"/>
                  </a:lnTo>
                  <a:lnTo>
                    <a:pt x="260754" y="319996"/>
                  </a:lnTo>
                  <a:lnTo>
                    <a:pt x="280447" y="332514"/>
                  </a:lnTo>
                  <a:lnTo>
                    <a:pt x="304798" y="340806"/>
                  </a:lnTo>
                  <a:lnTo>
                    <a:pt x="341305" y="344305"/>
                  </a:lnTo>
                  <a:lnTo>
                    <a:pt x="36849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44851" y="1093246"/>
              <a:ext cx="192559" cy="179279"/>
            </a:xfrm>
            <a:custGeom>
              <a:avLst/>
              <a:gdLst/>
              <a:ahLst/>
              <a:cxnLst/>
              <a:rect l="0" t="0" r="0" b="0"/>
              <a:pathLst>
                <a:path w="192559" h="179279">
                  <a:moveTo>
                    <a:pt x="150444" y="33303"/>
                  </a:moveTo>
                  <a:lnTo>
                    <a:pt x="115547" y="3994"/>
                  </a:lnTo>
                  <a:lnTo>
                    <a:pt x="93210" y="0"/>
                  </a:lnTo>
                  <a:lnTo>
                    <a:pt x="68855" y="3294"/>
                  </a:lnTo>
                  <a:lnTo>
                    <a:pt x="46332" y="12556"/>
                  </a:lnTo>
                  <a:lnTo>
                    <a:pt x="19510" y="36514"/>
                  </a:lnTo>
                  <a:lnTo>
                    <a:pt x="2334" y="71429"/>
                  </a:lnTo>
                  <a:lnTo>
                    <a:pt x="0" y="94702"/>
                  </a:lnTo>
                  <a:lnTo>
                    <a:pt x="4031" y="116743"/>
                  </a:lnTo>
                  <a:lnTo>
                    <a:pt x="19455" y="147713"/>
                  </a:lnTo>
                  <a:lnTo>
                    <a:pt x="32175" y="164480"/>
                  </a:lnTo>
                  <a:lnTo>
                    <a:pt x="51867" y="173492"/>
                  </a:lnTo>
                  <a:lnTo>
                    <a:pt x="102636" y="179278"/>
                  </a:lnTo>
                  <a:lnTo>
                    <a:pt x="160223" y="169061"/>
                  </a:lnTo>
                  <a:lnTo>
                    <a:pt x="192558" y="159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53223" y="117919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63751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69036" y="1147606"/>
              <a:ext cx="157928" cy="112196"/>
            </a:xfrm>
            <a:custGeom>
              <a:avLst/>
              <a:gdLst/>
              <a:ahLst/>
              <a:cxnLst/>
              <a:rect l="0" t="0" r="0" b="0"/>
              <a:pathLst>
                <a:path w="157928" h="112196">
                  <a:moveTo>
                    <a:pt x="0" y="10528"/>
                  </a:moveTo>
                  <a:lnTo>
                    <a:pt x="20243" y="54491"/>
                  </a:lnTo>
                  <a:lnTo>
                    <a:pt x="59898" y="110386"/>
                  </a:lnTo>
                  <a:lnTo>
                    <a:pt x="63329" y="112195"/>
                  </a:lnTo>
                  <a:lnTo>
                    <a:pt x="64446" y="109892"/>
                  </a:lnTo>
                  <a:lnTo>
                    <a:pt x="57834" y="80978"/>
                  </a:lnTo>
                  <a:lnTo>
                    <a:pt x="39197" y="47538"/>
                  </a:lnTo>
                  <a:lnTo>
                    <a:pt x="34968" y="24247"/>
                  </a:lnTo>
                  <a:lnTo>
                    <a:pt x="39690" y="16165"/>
                  </a:lnTo>
                  <a:lnTo>
                    <a:pt x="48687" y="10776"/>
                  </a:lnTo>
                  <a:lnTo>
                    <a:pt x="99564" y="212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31565" y="1134304"/>
              <a:ext cx="148083" cy="131591"/>
            </a:xfrm>
            <a:custGeom>
              <a:avLst/>
              <a:gdLst/>
              <a:ahLst/>
              <a:cxnLst/>
              <a:rect l="0" t="0" r="0" b="0"/>
              <a:pathLst>
                <a:path w="148083" h="131591">
                  <a:moveTo>
                    <a:pt x="84911" y="13302"/>
                  </a:moveTo>
                  <a:lnTo>
                    <a:pt x="73733" y="2123"/>
                  </a:lnTo>
                  <a:lnTo>
                    <a:pt x="66931" y="0"/>
                  </a:lnTo>
                  <a:lnTo>
                    <a:pt x="50014" y="761"/>
                  </a:lnTo>
                  <a:lnTo>
                    <a:pt x="33917" y="8118"/>
                  </a:lnTo>
                  <a:lnTo>
                    <a:pt x="4519" y="31905"/>
                  </a:lnTo>
                  <a:lnTo>
                    <a:pt x="901" y="40912"/>
                  </a:lnTo>
                  <a:lnTo>
                    <a:pt x="0" y="63397"/>
                  </a:lnTo>
                  <a:lnTo>
                    <a:pt x="6070" y="96775"/>
                  </a:lnTo>
                  <a:lnTo>
                    <a:pt x="11294" y="105215"/>
                  </a:lnTo>
                  <a:lnTo>
                    <a:pt x="26457" y="117713"/>
                  </a:lnTo>
                  <a:lnTo>
                    <a:pt x="60313" y="131326"/>
                  </a:lnTo>
                  <a:lnTo>
                    <a:pt x="99980" y="131590"/>
                  </a:lnTo>
                  <a:lnTo>
                    <a:pt x="148082" y="11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21761" y="1000207"/>
              <a:ext cx="315856" cy="292073"/>
            </a:xfrm>
            <a:custGeom>
              <a:avLst/>
              <a:gdLst/>
              <a:ahLst/>
              <a:cxnLst/>
              <a:rect l="0" t="0" r="0" b="0"/>
              <a:pathLst>
                <a:path w="315856" h="292073">
                  <a:moveTo>
                    <a:pt x="0" y="0"/>
                  </a:moveTo>
                  <a:lnTo>
                    <a:pt x="16789" y="63450"/>
                  </a:lnTo>
                  <a:lnTo>
                    <a:pt x="23334" y="121544"/>
                  </a:lnTo>
                  <a:lnTo>
                    <a:pt x="37735" y="179522"/>
                  </a:lnTo>
                  <a:lnTo>
                    <a:pt x="47127" y="240609"/>
                  </a:lnTo>
                  <a:lnTo>
                    <a:pt x="52475" y="245803"/>
                  </a:lnTo>
                  <a:lnTo>
                    <a:pt x="59550" y="246927"/>
                  </a:lnTo>
                  <a:lnTo>
                    <a:pt x="67776" y="245336"/>
                  </a:lnTo>
                  <a:lnTo>
                    <a:pt x="74430" y="240767"/>
                  </a:lnTo>
                  <a:lnTo>
                    <a:pt x="91724" y="219907"/>
                  </a:lnTo>
                  <a:lnTo>
                    <a:pt x="108616" y="209650"/>
                  </a:lnTo>
                  <a:lnTo>
                    <a:pt x="166700" y="198187"/>
                  </a:lnTo>
                  <a:lnTo>
                    <a:pt x="187563" y="191028"/>
                  </a:lnTo>
                  <a:lnTo>
                    <a:pt x="204634" y="180048"/>
                  </a:lnTo>
                  <a:lnTo>
                    <a:pt x="227398" y="155123"/>
                  </a:lnTo>
                  <a:lnTo>
                    <a:pt x="231148" y="145529"/>
                  </a:lnTo>
                  <a:lnTo>
                    <a:pt x="232194" y="125511"/>
                  </a:lnTo>
                  <a:lnTo>
                    <a:pt x="228496" y="117599"/>
                  </a:lnTo>
                  <a:lnTo>
                    <a:pt x="215028" y="105689"/>
                  </a:lnTo>
                  <a:lnTo>
                    <a:pt x="194224" y="102735"/>
                  </a:lnTo>
                  <a:lnTo>
                    <a:pt x="182125" y="103585"/>
                  </a:lnTo>
                  <a:lnTo>
                    <a:pt x="162443" y="113888"/>
                  </a:lnTo>
                  <a:lnTo>
                    <a:pt x="153919" y="121549"/>
                  </a:lnTo>
                  <a:lnTo>
                    <a:pt x="136333" y="154687"/>
                  </a:lnTo>
                  <a:lnTo>
                    <a:pt x="129302" y="194142"/>
                  </a:lnTo>
                  <a:lnTo>
                    <a:pt x="133897" y="215357"/>
                  </a:lnTo>
                  <a:lnTo>
                    <a:pt x="149638" y="240454"/>
                  </a:lnTo>
                  <a:lnTo>
                    <a:pt x="181507" y="269895"/>
                  </a:lnTo>
                  <a:lnTo>
                    <a:pt x="216907" y="285599"/>
                  </a:lnTo>
                  <a:lnTo>
                    <a:pt x="262621" y="292072"/>
                  </a:lnTo>
                  <a:lnTo>
                    <a:pt x="31585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Oval 56"/>
          <p:cNvSpPr/>
          <p:nvPr/>
        </p:nvSpPr>
        <p:spPr>
          <a:xfrm>
            <a:off x="1511172" y="1637410"/>
            <a:ext cx="3463291" cy="3463291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167976" y="2895336"/>
            <a:ext cx="478226" cy="301354"/>
            <a:chOff x="3167976" y="2895336"/>
            <a:chExt cx="478226" cy="301354"/>
          </a:xfrm>
        </p:grpSpPr>
        <p:sp>
          <p:nvSpPr>
            <p:cNvPr id="58" name="Freeform 57"/>
            <p:cNvSpPr/>
            <p:nvPr/>
          </p:nvSpPr>
          <p:spPr>
            <a:xfrm>
              <a:off x="3167976" y="3121374"/>
              <a:ext cx="106134" cy="75316"/>
            </a:xfrm>
            <a:custGeom>
              <a:avLst/>
              <a:gdLst/>
              <a:ahLst/>
              <a:cxnLst/>
              <a:rect l="0" t="0" r="0" b="0"/>
              <a:pathLst>
                <a:path w="106134" h="75316">
                  <a:moveTo>
                    <a:pt x="64272" y="5589"/>
                  </a:moveTo>
                  <a:lnTo>
                    <a:pt x="47505" y="0"/>
                  </a:lnTo>
                  <a:lnTo>
                    <a:pt x="29914" y="376"/>
                  </a:lnTo>
                  <a:lnTo>
                    <a:pt x="20310" y="2114"/>
                  </a:lnTo>
                  <a:lnTo>
                    <a:pt x="12737" y="6782"/>
                  </a:lnTo>
                  <a:lnTo>
                    <a:pt x="1204" y="21327"/>
                  </a:lnTo>
                  <a:lnTo>
                    <a:pt x="0" y="28949"/>
                  </a:lnTo>
                  <a:lnTo>
                    <a:pt x="1537" y="36370"/>
                  </a:lnTo>
                  <a:lnTo>
                    <a:pt x="14878" y="57993"/>
                  </a:lnTo>
                  <a:lnTo>
                    <a:pt x="20815" y="65092"/>
                  </a:lnTo>
                  <a:lnTo>
                    <a:pt x="39888" y="72979"/>
                  </a:lnTo>
                  <a:lnTo>
                    <a:pt x="62794" y="75315"/>
                  </a:lnTo>
                  <a:lnTo>
                    <a:pt x="84672" y="72453"/>
                  </a:lnTo>
                  <a:lnTo>
                    <a:pt x="93080" y="67713"/>
                  </a:lnTo>
                  <a:lnTo>
                    <a:pt x="105542" y="53087"/>
                  </a:lnTo>
                  <a:lnTo>
                    <a:pt x="105823" y="46613"/>
                  </a:lnTo>
                  <a:lnTo>
                    <a:pt x="102501" y="41127"/>
                  </a:lnTo>
                  <a:lnTo>
                    <a:pt x="71954" y="18328"/>
                  </a:lnTo>
                  <a:lnTo>
                    <a:pt x="52478" y="14371"/>
                  </a:lnTo>
                  <a:lnTo>
                    <a:pt x="42372" y="14953"/>
                  </a:lnTo>
                  <a:lnTo>
                    <a:pt x="24903" y="21839"/>
                  </a:lnTo>
                  <a:lnTo>
                    <a:pt x="16969" y="26951"/>
                  </a:lnTo>
                  <a:lnTo>
                    <a:pt x="14020" y="33869"/>
                  </a:lnTo>
                  <a:lnTo>
                    <a:pt x="14393" y="41990"/>
                  </a:lnTo>
                  <a:lnTo>
                    <a:pt x="16981" y="50913"/>
                  </a:lnTo>
                  <a:lnTo>
                    <a:pt x="23386" y="56862"/>
                  </a:lnTo>
                  <a:lnTo>
                    <a:pt x="42981" y="63473"/>
                  </a:lnTo>
                  <a:lnTo>
                    <a:pt x="80321" y="67194"/>
                  </a:lnTo>
                  <a:lnTo>
                    <a:pt x="90179" y="64206"/>
                  </a:lnTo>
                  <a:lnTo>
                    <a:pt x="97921" y="58705"/>
                  </a:lnTo>
                  <a:lnTo>
                    <a:pt x="104252" y="51529"/>
                  </a:lnTo>
                  <a:lnTo>
                    <a:pt x="106133" y="44404"/>
                  </a:lnTo>
                  <a:lnTo>
                    <a:pt x="105048" y="37315"/>
                  </a:lnTo>
                  <a:lnTo>
                    <a:pt x="101985" y="30249"/>
                  </a:lnTo>
                  <a:lnTo>
                    <a:pt x="95263" y="25539"/>
                  </a:lnTo>
                  <a:lnTo>
                    <a:pt x="75316" y="20305"/>
                  </a:lnTo>
                  <a:lnTo>
                    <a:pt x="65786" y="21249"/>
                  </a:lnTo>
                  <a:lnTo>
                    <a:pt x="48957" y="28537"/>
                  </a:lnTo>
                  <a:lnTo>
                    <a:pt x="44704" y="36096"/>
                  </a:lnTo>
                  <a:lnTo>
                    <a:pt x="43097" y="56972"/>
                  </a:lnTo>
                  <a:lnTo>
                    <a:pt x="47816" y="64411"/>
                  </a:lnTo>
                  <a:lnTo>
                    <a:pt x="55641" y="69370"/>
                  </a:lnTo>
                  <a:lnTo>
                    <a:pt x="65537" y="72676"/>
                  </a:lnTo>
                  <a:lnTo>
                    <a:pt x="74474" y="72541"/>
                  </a:lnTo>
                  <a:lnTo>
                    <a:pt x="90643" y="66151"/>
                  </a:lnTo>
                  <a:lnTo>
                    <a:pt x="93551" y="61172"/>
                  </a:lnTo>
                  <a:lnTo>
                    <a:pt x="93150" y="55512"/>
                  </a:lnTo>
                  <a:lnTo>
                    <a:pt x="90543" y="49400"/>
                  </a:lnTo>
                  <a:lnTo>
                    <a:pt x="78288" y="39489"/>
                  </a:lnTo>
                  <a:lnTo>
                    <a:pt x="70106" y="35208"/>
                  </a:lnTo>
                  <a:lnTo>
                    <a:pt x="62313" y="34694"/>
                  </a:lnTo>
                  <a:lnTo>
                    <a:pt x="47413" y="40361"/>
                  </a:lnTo>
                  <a:lnTo>
                    <a:pt x="44844" y="45148"/>
                  </a:lnTo>
                  <a:lnTo>
                    <a:pt x="45471" y="50680"/>
                  </a:lnTo>
                  <a:lnTo>
                    <a:pt x="48229" y="56707"/>
                  </a:lnTo>
                  <a:lnTo>
                    <a:pt x="53576" y="59555"/>
                  </a:lnTo>
                  <a:lnTo>
                    <a:pt x="68877" y="59600"/>
                  </a:lnTo>
                  <a:lnTo>
                    <a:pt x="84256" y="52601"/>
                  </a:lnTo>
                  <a:lnTo>
                    <a:pt x="91633" y="47459"/>
                  </a:lnTo>
                  <a:lnTo>
                    <a:pt x="95381" y="40521"/>
                  </a:lnTo>
                  <a:lnTo>
                    <a:pt x="96426" y="23454"/>
                  </a:lnTo>
                  <a:lnTo>
                    <a:pt x="92727" y="16330"/>
                  </a:lnTo>
                  <a:lnTo>
                    <a:pt x="79259" y="5294"/>
                  </a:lnTo>
                  <a:lnTo>
                    <a:pt x="61574" y="2728"/>
                  </a:lnTo>
                  <a:lnTo>
                    <a:pt x="51945" y="3682"/>
                  </a:lnTo>
                  <a:lnTo>
                    <a:pt x="46695" y="7827"/>
                  </a:lnTo>
                  <a:lnTo>
                    <a:pt x="44366" y="14100"/>
                  </a:lnTo>
                  <a:lnTo>
                    <a:pt x="43982" y="21792"/>
                  </a:lnTo>
                  <a:lnTo>
                    <a:pt x="49795" y="36577"/>
                  </a:lnTo>
                  <a:lnTo>
                    <a:pt x="54621" y="43795"/>
                  </a:lnTo>
                  <a:lnTo>
                    <a:pt x="61348" y="46268"/>
                  </a:lnTo>
                  <a:lnTo>
                    <a:pt x="78180" y="42776"/>
                  </a:lnTo>
                  <a:lnTo>
                    <a:pt x="82903" y="37399"/>
                  </a:lnTo>
                  <a:lnTo>
                    <a:pt x="84882" y="30305"/>
                  </a:lnTo>
                  <a:lnTo>
                    <a:pt x="85031" y="22067"/>
                  </a:lnTo>
                  <a:lnTo>
                    <a:pt x="81621" y="15404"/>
                  </a:lnTo>
                  <a:lnTo>
                    <a:pt x="68473" y="4882"/>
                  </a:lnTo>
                  <a:lnTo>
                    <a:pt x="61224" y="3948"/>
                  </a:lnTo>
                  <a:lnTo>
                    <a:pt x="46930" y="9149"/>
                  </a:lnTo>
                  <a:lnTo>
                    <a:pt x="42182" y="14982"/>
                  </a:lnTo>
                  <a:lnTo>
                    <a:pt x="32687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83680" y="2895336"/>
              <a:ext cx="262522" cy="243625"/>
            </a:xfrm>
            <a:custGeom>
              <a:avLst/>
              <a:gdLst/>
              <a:ahLst/>
              <a:cxnLst/>
              <a:rect l="0" t="0" r="0" b="0"/>
              <a:pathLst>
                <a:path w="262522" h="243625">
                  <a:moveTo>
                    <a:pt x="101252" y="10529"/>
                  </a:moveTo>
                  <a:lnTo>
                    <a:pt x="84485" y="4940"/>
                  </a:lnTo>
                  <a:lnTo>
                    <a:pt x="66894" y="5315"/>
                  </a:lnTo>
                  <a:lnTo>
                    <a:pt x="48547" y="10551"/>
                  </a:lnTo>
                  <a:lnTo>
                    <a:pt x="32594" y="20677"/>
                  </a:lnTo>
                  <a:lnTo>
                    <a:pt x="10459" y="45121"/>
                  </a:lnTo>
                  <a:lnTo>
                    <a:pt x="2409" y="67628"/>
                  </a:lnTo>
                  <a:lnTo>
                    <a:pt x="0" y="93228"/>
                  </a:lnTo>
                  <a:lnTo>
                    <a:pt x="7986" y="147790"/>
                  </a:lnTo>
                  <a:lnTo>
                    <a:pt x="20585" y="186509"/>
                  </a:lnTo>
                  <a:lnTo>
                    <a:pt x="26418" y="198039"/>
                  </a:lnTo>
                  <a:lnTo>
                    <a:pt x="42256" y="213970"/>
                  </a:lnTo>
                  <a:lnTo>
                    <a:pt x="81020" y="239318"/>
                  </a:lnTo>
                  <a:lnTo>
                    <a:pt x="101618" y="243624"/>
                  </a:lnTo>
                  <a:lnTo>
                    <a:pt x="143438" y="236857"/>
                  </a:lnTo>
                  <a:lnTo>
                    <a:pt x="184325" y="215849"/>
                  </a:lnTo>
                  <a:lnTo>
                    <a:pt x="216144" y="186050"/>
                  </a:lnTo>
                  <a:lnTo>
                    <a:pt x="250869" y="142481"/>
                  </a:lnTo>
                  <a:lnTo>
                    <a:pt x="260556" y="119087"/>
                  </a:lnTo>
                  <a:lnTo>
                    <a:pt x="262521" y="96212"/>
                  </a:lnTo>
                  <a:lnTo>
                    <a:pt x="258325" y="74347"/>
                  </a:lnTo>
                  <a:lnTo>
                    <a:pt x="242809" y="43476"/>
                  </a:lnTo>
                  <a:lnTo>
                    <a:pt x="230067" y="26732"/>
                  </a:lnTo>
                  <a:lnTo>
                    <a:pt x="204151" y="9740"/>
                  </a:lnTo>
                  <a:lnTo>
                    <a:pt x="156716" y="1924"/>
                  </a:lnTo>
                  <a:lnTo>
                    <a:pt x="1117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>
            <a:off x="1789810" y="2463673"/>
            <a:ext cx="1884680" cy="25689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1497973" y="2201891"/>
            <a:ext cx="249758" cy="315070"/>
            <a:chOff x="1497973" y="2201891"/>
            <a:chExt cx="249758" cy="315070"/>
          </a:xfrm>
        </p:grpSpPr>
        <p:sp>
          <p:nvSpPr>
            <p:cNvPr id="62" name="Freeform 61"/>
            <p:cNvSpPr/>
            <p:nvPr/>
          </p:nvSpPr>
          <p:spPr>
            <a:xfrm>
              <a:off x="1497973" y="2201891"/>
              <a:ext cx="249758" cy="315070"/>
            </a:xfrm>
            <a:custGeom>
              <a:avLst/>
              <a:gdLst/>
              <a:ahLst/>
              <a:cxnLst/>
              <a:rect l="0" t="0" r="0" b="0"/>
              <a:pathLst>
                <a:path w="249758" h="315070">
                  <a:moveTo>
                    <a:pt x="18130" y="303891"/>
                  </a:moveTo>
                  <a:lnTo>
                    <a:pt x="6952" y="315069"/>
                  </a:lnTo>
                  <a:lnTo>
                    <a:pt x="3659" y="313683"/>
                  </a:lnTo>
                  <a:lnTo>
                    <a:pt x="0" y="299664"/>
                  </a:lnTo>
                  <a:lnTo>
                    <a:pt x="5792" y="247572"/>
                  </a:lnTo>
                  <a:lnTo>
                    <a:pt x="7244" y="188781"/>
                  </a:lnTo>
                  <a:lnTo>
                    <a:pt x="2341" y="126386"/>
                  </a:lnTo>
                  <a:lnTo>
                    <a:pt x="8079" y="65223"/>
                  </a:lnTo>
                  <a:lnTo>
                    <a:pt x="13462" y="31183"/>
                  </a:lnTo>
                  <a:lnTo>
                    <a:pt x="10986" y="9552"/>
                  </a:lnTo>
                  <a:lnTo>
                    <a:pt x="14537" y="3550"/>
                  </a:lnTo>
                  <a:lnTo>
                    <a:pt x="21584" y="718"/>
                  </a:lnTo>
                  <a:lnTo>
                    <a:pt x="30961" y="0"/>
                  </a:lnTo>
                  <a:lnTo>
                    <a:pt x="39552" y="3031"/>
                  </a:lnTo>
                  <a:lnTo>
                    <a:pt x="98726" y="58195"/>
                  </a:lnTo>
                  <a:lnTo>
                    <a:pt x="154040" y="115763"/>
                  </a:lnTo>
                  <a:lnTo>
                    <a:pt x="184106" y="161614"/>
                  </a:lnTo>
                  <a:lnTo>
                    <a:pt x="242908" y="216469"/>
                  </a:lnTo>
                  <a:lnTo>
                    <a:pt x="249757" y="230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37160" y="2368911"/>
              <a:ext cx="94758" cy="42116"/>
            </a:xfrm>
            <a:custGeom>
              <a:avLst/>
              <a:gdLst/>
              <a:ahLst/>
              <a:cxnLst/>
              <a:rect l="0" t="0" r="0" b="0"/>
              <a:pathLst>
                <a:path w="94758" h="42116">
                  <a:moveTo>
                    <a:pt x="94757" y="0"/>
                  </a:moveTo>
                  <a:lnTo>
                    <a:pt x="40882" y="2519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3737616" y="5083636"/>
            <a:ext cx="244364" cy="261734"/>
          </a:xfrm>
          <a:custGeom>
            <a:avLst/>
            <a:gdLst/>
            <a:ahLst/>
            <a:cxnLst/>
            <a:rect l="0" t="0" r="0" b="0"/>
            <a:pathLst>
              <a:path w="244364" h="261734">
                <a:moveTo>
                  <a:pt x="0" y="54270"/>
                </a:moveTo>
                <a:lnTo>
                  <a:pt x="0" y="76627"/>
                </a:lnTo>
                <a:lnTo>
                  <a:pt x="23719" y="138613"/>
                </a:lnTo>
                <a:lnTo>
                  <a:pt x="54614" y="201680"/>
                </a:lnTo>
                <a:lnTo>
                  <a:pt x="56297" y="205186"/>
                </a:lnTo>
                <a:lnTo>
                  <a:pt x="56249" y="204014"/>
                </a:lnTo>
                <a:lnTo>
                  <a:pt x="38200" y="147932"/>
                </a:lnTo>
                <a:lnTo>
                  <a:pt x="15790" y="93121"/>
                </a:lnTo>
                <a:lnTo>
                  <a:pt x="14037" y="68028"/>
                </a:lnTo>
                <a:lnTo>
                  <a:pt x="17157" y="45177"/>
                </a:lnTo>
                <a:lnTo>
                  <a:pt x="25563" y="26442"/>
                </a:lnTo>
                <a:lnTo>
                  <a:pt x="31080" y="18171"/>
                </a:lnTo>
                <a:lnTo>
                  <a:pt x="46569" y="5861"/>
                </a:lnTo>
                <a:lnTo>
                  <a:pt x="55612" y="940"/>
                </a:lnTo>
                <a:lnTo>
                  <a:pt x="65151" y="0"/>
                </a:lnTo>
                <a:lnTo>
                  <a:pt x="85108" y="5194"/>
                </a:lnTo>
                <a:lnTo>
                  <a:pt x="110485" y="21272"/>
                </a:lnTo>
                <a:lnTo>
                  <a:pt x="122414" y="37265"/>
                </a:lnTo>
                <a:lnTo>
                  <a:pt x="127233" y="46443"/>
                </a:lnTo>
                <a:lnTo>
                  <a:pt x="129468" y="65999"/>
                </a:lnTo>
                <a:lnTo>
                  <a:pt x="125392" y="86389"/>
                </a:lnTo>
                <a:lnTo>
                  <a:pt x="115781" y="107150"/>
                </a:lnTo>
                <a:lnTo>
                  <a:pt x="100591" y="121836"/>
                </a:lnTo>
                <a:lnTo>
                  <a:pt x="87991" y="128753"/>
                </a:lnTo>
                <a:lnTo>
                  <a:pt x="87907" y="127322"/>
                </a:lnTo>
                <a:lnTo>
                  <a:pt x="90190" y="124029"/>
                </a:lnTo>
                <a:lnTo>
                  <a:pt x="110171" y="113804"/>
                </a:lnTo>
                <a:lnTo>
                  <a:pt x="143907" y="108955"/>
                </a:lnTo>
                <a:lnTo>
                  <a:pt x="196059" y="115722"/>
                </a:lnTo>
                <a:lnTo>
                  <a:pt x="219329" y="121746"/>
                </a:lnTo>
                <a:lnTo>
                  <a:pt x="228108" y="127330"/>
                </a:lnTo>
                <a:lnTo>
                  <a:pt x="240981" y="142894"/>
                </a:lnTo>
                <a:lnTo>
                  <a:pt x="244363" y="164628"/>
                </a:lnTo>
                <a:lnTo>
                  <a:pt x="237003" y="211120"/>
                </a:lnTo>
                <a:lnTo>
                  <a:pt x="222041" y="237875"/>
                </a:lnTo>
                <a:lnTo>
                  <a:pt x="206310" y="250126"/>
                </a:lnTo>
                <a:lnTo>
                  <a:pt x="186450" y="258301"/>
                </a:lnTo>
                <a:lnTo>
                  <a:pt x="150131" y="261733"/>
                </a:lnTo>
                <a:lnTo>
                  <a:pt x="95117" y="249931"/>
                </a:lnTo>
                <a:lnTo>
                  <a:pt x="52643" y="222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601160" y="1621388"/>
            <a:ext cx="3937660" cy="502461"/>
            <a:chOff x="5601160" y="1621388"/>
            <a:chExt cx="3937660" cy="502461"/>
          </a:xfrm>
        </p:grpSpPr>
        <p:sp>
          <p:nvSpPr>
            <p:cNvPr id="66" name="Freeform 65"/>
            <p:cNvSpPr/>
            <p:nvPr/>
          </p:nvSpPr>
          <p:spPr>
            <a:xfrm>
              <a:off x="5601160" y="1621388"/>
              <a:ext cx="736996" cy="31587"/>
            </a:xfrm>
            <a:custGeom>
              <a:avLst/>
              <a:gdLst/>
              <a:ahLst/>
              <a:cxnLst/>
              <a:rect l="0" t="0" r="0" b="0"/>
              <a:pathLst>
                <a:path w="736996" h="31587">
                  <a:moveTo>
                    <a:pt x="0" y="31586"/>
                  </a:moveTo>
                  <a:lnTo>
                    <a:pt x="27556" y="24350"/>
                  </a:lnTo>
                  <a:lnTo>
                    <a:pt x="90018" y="18588"/>
                  </a:lnTo>
                  <a:lnTo>
                    <a:pt x="145995" y="12917"/>
                  </a:lnTo>
                  <a:lnTo>
                    <a:pt x="202746" y="11236"/>
                  </a:lnTo>
                  <a:lnTo>
                    <a:pt x="264014" y="10738"/>
                  </a:lnTo>
                  <a:lnTo>
                    <a:pt x="320382" y="10591"/>
                  </a:lnTo>
                  <a:lnTo>
                    <a:pt x="376078" y="10547"/>
                  </a:lnTo>
                  <a:lnTo>
                    <a:pt x="421000" y="10537"/>
                  </a:lnTo>
                  <a:lnTo>
                    <a:pt x="468261" y="10532"/>
                  </a:lnTo>
                  <a:lnTo>
                    <a:pt x="513443" y="10530"/>
                  </a:lnTo>
                  <a:lnTo>
                    <a:pt x="568982" y="7410"/>
                  </a:lnTo>
                  <a:lnTo>
                    <a:pt x="617024" y="2196"/>
                  </a:lnTo>
                  <a:lnTo>
                    <a:pt x="675712" y="651"/>
                  </a:lnTo>
                  <a:lnTo>
                    <a:pt x="7369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08994" y="1779168"/>
              <a:ext cx="250136" cy="265380"/>
            </a:xfrm>
            <a:custGeom>
              <a:avLst/>
              <a:gdLst/>
              <a:ahLst/>
              <a:cxnLst/>
              <a:rect l="0" t="0" r="0" b="0"/>
              <a:pathLst>
                <a:path w="250136" h="265380">
                  <a:moveTo>
                    <a:pt x="71151" y="148"/>
                  </a:moveTo>
                  <a:lnTo>
                    <a:pt x="53193" y="55192"/>
                  </a:lnTo>
                  <a:lnTo>
                    <a:pt x="42604" y="106601"/>
                  </a:lnTo>
                  <a:lnTo>
                    <a:pt x="31560" y="168541"/>
                  </a:lnTo>
                  <a:lnTo>
                    <a:pt x="14869" y="230149"/>
                  </a:lnTo>
                  <a:lnTo>
                    <a:pt x="4432" y="262878"/>
                  </a:lnTo>
                  <a:lnTo>
                    <a:pt x="2105" y="265379"/>
                  </a:lnTo>
                  <a:lnTo>
                    <a:pt x="554" y="262366"/>
                  </a:lnTo>
                  <a:lnTo>
                    <a:pt x="0" y="245371"/>
                  </a:lnTo>
                  <a:lnTo>
                    <a:pt x="6057" y="189920"/>
                  </a:lnTo>
                  <a:lnTo>
                    <a:pt x="13189" y="133560"/>
                  </a:lnTo>
                  <a:lnTo>
                    <a:pt x="29261" y="74778"/>
                  </a:lnTo>
                  <a:lnTo>
                    <a:pt x="48708" y="31917"/>
                  </a:lnTo>
                  <a:lnTo>
                    <a:pt x="68271" y="5791"/>
                  </a:lnTo>
                  <a:lnTo>
                    <a:pt x="76250" y="1570"/>
                  </a:lnTo>
                  <a:lnTo>
                    <a:pt x="94474" y="0"/>
                  </a:lnTo>
                  <a:lnTo>
                    <a:pt x="111153" y="6321"/>
                  </a:lnTo>
                  <a:lnTo>
                    <a:pt x="140924" y="29443"/>
                  </a:lnTo>
                  <a:lnTo>
                    <a:pt x="176381" y="83265"/>
                  </a:lnTo>
                  <a:lnTo>
                    <a:pt x="194357" y="118752"/>
                  </a:lnTo>
                  <a:lnTo>
                    <a:pt x="221863" y="178113"/>
                  </a:lnTo>
                  <a:lnTo>
                    <a:pt x="238875" y="217925"/>
                  </a:lnTo>
                  <a:lnTo>
                    <a:pt x="250135" y="242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48559" y="1918381"/>
              <a:ext cx="147400" cy="18863"/>
            </a:xfrm>
            <a:custGeom>
              <a:avLst/>
              <a:gdLst/>
              <a:ahLst/>
              <a:cxnLst/>
              <a:rect l="0" t="0" r="0" b="0"/>
              <a:pathLst>
                <a:path w="147400" h="18863">
                  <a:moveTo>
                    <a:pt x="147399" y="8334"/>
                  </a:moveTo>
                  <a:lnTo>
                    <a:pt x="109921" y="0"/>
                  </a:lnTo>
                  <a:lnTo>
                    <a:pt x="75073" y="1575"/>
                  </a:lnTo>
                  <a:lnTo>
                    <a:pt x="16889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11772" y="1742287"/>
              <a:ext cx="258392" cy="315287"/>
            </a:xfrm>
            <a:custGeom>
              <a:avLst/>
              <a:gdLst/>
              <a:ahLst/>
              <a:cxnLst/>
              <a:rect l="0" t="0" r="0" b="0"/>
              <a:pathLst>
                <a:path w="258392" h="315287">
                  <a:moveTo>
                    <a:pt x="0" y="89671"/>
                  </a:moveTo>
                  <a:lnTo>
                    <a:pt x="5589" y="151764"/>
                  </a:lnTo>
                  <a:lnTo>
                    <a:pt x="17958" y="203149"/>
                  </a:lnTo>
                  <a:lnTo>
                    <a:pt x="31666" y="255239"/>
                  </a:lnTo>
                  <a:lnTo>
                    <a:pt x="35149" y="266730"/>
                  </a:lnTo>
                  <a:lnTo>
                    <a:pt x="35131" y="272051"/>
                  </a:lnTo>
                  <a:lnTo>
                    <a:pt x="32779" y="273259"/>
                  </a:lnTo>
                  <a:lnTo>
                    <a:pt x="28872" y="271725"/>
                  </a:lnTo>
                  <a:lnTo>
                    <a:pt x="26267" y="266022"/>
                  </a:lnTo>
                  <a:lnTo>
                    <a:pt x="16154" y="210308"/>
                  </a:lnTo>
                  <a:lnTo>
                    <a:pt x="4404" y="155918"/>
                  </a:lnTo>
                  <a:lnTo>
                    <a:pt x="3989" y="96994"/>
                  </a:lnTo>
                  <a:lnTo>
                    <a:pt x="14826" y="40555"/>
                  </a:lnTo>
                  <a:lnTo>
                    <a:pt x="30389" y="12077"/>
                  </a:lnTo>
                  <a:lnTo>
                    <a:pt x="38977" y="6356"/>
                  </a:lnTo>
                  <a:lnTo>
                    <a:pt x="60997" y="0"/>
                  </a:lnTo>
                  <a:lnTo>
                    <a:pt x="94112" y="2011"/>
                  </a:lnTo>
                  <a:lnTo>
                    <a:pt x="126151" y="10015"/>
                  </a:lnTo>
                  <a:lnTo>
                    <a:pt x="144194" y="22683"/>
                  </a:lnTo>
                  <a:lnTo>
                    <a:pt x="152281" y="30974"/>
                  </a:lnTo>
                  <a:lnTo>
                    <a:pt x="161267" y="52665"/>
                  </a:lnTo>
                  <a:lnTo>
                    <a:pt x="163664" y="65000"/>
                  </a:lnTo>
                  <a:lnTo>
                    <a:pt x="160087" y="84946"/>
                  </a:lnTo>
                  <a:lnTo>
                    <a:pt x="144919" y="109328"/>
                  </a:lnTo>
                  <a:lnTo>
                    <a:pt x="118833" y="138528"/>
                  </a:lnTo>
                  <a:lnTo>
                    <a:pt x="92532" y="154190"/>
                  </a:lnTo>
                  <a:lnTo>
                    <a:pt x="62512" y="166240"/>
                  </a:lnTo>
                  <a:lnTo>
                    <a:pt x="58052" y="166453"/>
                  </a:lnTo>
                  <a:lnTo>
                    <a:pt x="57418" y="164256"/>
                  </a:lnTo>
                  <a:lnTo>
                    <a:pt x="59336" y="160451"/>
                  </a:lnTo>
                  <a:lnTo>
                    <a:pt x="70825" y="153104"/>
                  </a:lnTo>
                  <a:lnTo>
                    <a:pt x="88799" y="147109"/>
                  </a:lnTo>
                  <a:lnTo>
                    <a:pt x="151972" y="142945"/>
                  </a:lnTo>
                  <a:lnTo>
                    <a:pt x="209785" y="153850"/>
                  </a:lnTo>
                  <a:lnTo>
                    <a:pt x="220575" y="157023"/>
                  </a:lnTo>
                  <a:lnTo>
                    <a:pt x="238803" y="169908"/>
                  </a:lnTo>
                  <a:lnTo>
                    <a:pt x="246940" y="178257"/>
                  </a:lnTo>
                  <a:lnTo>
                    <a:pt x="255980" y="200013"/>
                  </a:lnTo>
                  <a:lnTo>
                    <a:pt x="258391" y="212365"/>
                  </a:lnTo>
                  <a:lnTo>
                    <a:pt x="254830" y="235449"/>
                  </a:lnTo>
                  <a:lnTo>
                    <a:pt x="244279" y="256237"/>
                  </a:lnTo>
                  <a:lnTo>
                    <a:pt x="227891" y="273275"/>
                  </a:lnTo>
                  <a:lnTo>
                    <a:pt x="198934" y="290431"/>
                  </a:lnTo>
                  <a:lnTo>
                    <a:pt x="138920" y="310402"/>
                  </a:lnTo>
                  <a:lnTo>
                    <a:pt x="116724" y="315286"/>
                  </a:lnTo>
                  <a:lnTo>
                    <a:pt x="73879" y="308889"/>
                  </a:lnTo>
                  <a:lnTo>
                    <a:pt x="48406" y="299684"/>
                  </a:lnTo>
                  <a:lnTo>
                    <a:pt x="31585" y="289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38238" y="192671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2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38238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61700" y="1866665"/>
              <a:ext cx="168613" cy="184019"/>
            </a:xfrm>
            <a:custGeom>
              <a:avLst/>
              <a:gdLst/>
              <a:ahLst/>
              <a:cxnLst/>
              <a:rect l="0" t="0" r="0" b="0"/>
              <a:pathLst>
                <a:path w="168613" h="184019">
                  <a:moveTo>
                    <a:pt x="129222" y="17936"/>
                  </a:moveTo>
                  <a:lnTo>
                    <a:pt x="118044" y="6757"/>
                  </a:lnTo>
                  <a:lnTo>
                    <a:pt x="100078" y="1269"/>
                  </a:lnTo>
                  <a:lnTo>
                    <a:pt x="76495" y="0"/>
                  </a:lnTo>
                  <a:lnTo>
                    <a:pt x="39250" y="7032"/>
                  </a:lnTo>
                  <a:lnTo>
                    <a:pt x="20604" y="17379"/>
                  </a:lnTo>
                  <a:lnTo>
                    <a:pt x="7638" y="32896"/>
                  </a:lnTo>
                  <a:lnTo>
                    <a:pt x="2542" y="41947"/>
                  </a:lnTo>
                  <a:lnTo>
                    <a:pt x="0" y="61363"/>
                  </a:lnTo>
                  <a:lnTo>
                    <a:pt x="960" y="71454"/>
                  </a:lnTo>
                  <a:lnTo>
                    <a:pt x="6280" y="78181"/>
                  </a:lnTo>
                  <a:lnTo>
                    <a:pt x="24668" y="85655"/>
                  </a:lnTo>
                  <a:lnTo>
                    <a:pt x="80667" y="91624"/>
                  </a:lnTo>
                  <a:lnTo>
                    <a:pt x="138902" y="106134"/>
                  </a:lnTo>
                  <a:lnTo>
                    <a:pt x="165495" y="121927"/>
                  </a:lnTo>
                  <a:lnTo>
                    <a:pt x="168612" y="129377"/>
                  </a:lnTo>
                  <a:lnTo>
                    <a:pt x="168350" y="137853"/>
                  </a:lnTo>
                  <a:lnTo>
                    <a:pt x="165836" y="147014"/>
                  </a:lnTo>
                  <a:lnTo>
                    <a:pt x="160650" y="154291"/>
                  </a:lnTo>
                  <a:lnTo>
                    <a:pt x="145530" y="165495"/>
                  </a:lnTo>
                  <a:lnTo>
                    <a:pt x="117287" y="178380"/>
                  </a:lnTo>
                  <a:lnTo>
                    <a:pt x="81101" y="184018"/>
                  </a:lnTo>
                  <a:lnTo>
                    <a:pt x="34465" y="17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08731" y="1904632"/>
              <a:ext cx="213902" cy="174084"/>
            </a:xfrm>
            <a:custGeom>
              <a:avLst/>
              <a:gdLst/>
              <a:ahLst/>
              <a:cxnLst/>
              <a:rect l="0" t="0" r="0" b="0"/>
              <a:pathLst>
                <a:path w="213902" h="174084">
                  <a:moveTo>
                    <a:pt x="129673" y="85254"/>
                  </a:moveTo>
                  <a:lnTo>
                    <a:pt x="140851" y="74075"/>
                  </a:lnTo>
                  <a:lnTo>
                    <a:pt x="142974" y="67273"/>
                  </a:lnTo>
                  <a:lnTo>
                    <a:pt x="142214" y="50356"/>
                  </a:lnTo>
                  <a:lnTo>
                    <a:pt x="134857" y="34258"/>
                  </a:lnTo>
                  <a:lnTo>
                    <a:pt x="122618" y="19305"/>
                  </a:lnTo>
                  <a:lnTo>
                    <a:pt x="105480" y="4860"/>
                  </a:lnTo>
                  <a:lnTo>
                    <a:pt x="83046" y="0"/>
                  </a:lnTo>
                  <a:lnTo>
                    <a:pt x="59817" y="2910"/>
                  </a:lnTo>
                  <a:lnTo>
                    <a:pt x="41694" y="12001"/>
                  </a:lnTo>
                  <a:lnTo>
                    <a:pt x="28960" y="26961"/>
                  </a:lnTo>
                  <a:lnTo>
                    <a:pt x="3732" y="88801"/>
                  </a:lnTo>
                  <a:lnTo>
                    <a:pt x="89" y="101657"/>
                  </a:lnTo>
                  <a:lnTo>
                    <a:pt x="0" y="112567"/>
                  </a:lnTo>
                  <a:lnTo>
                    <a:pt x="6140" y="130928"/>
                  </a:lnTo>
                  <a:lnTo>
                    <a:pt x="22751" y="160008"/>
                  </a:lnTo>
                  <a:lnTo>
                    <a:pt x="31486" y="166675"/>
                  </a:lnTo>
                  <a:lnTo>
                    <a:pt x="53669" y="174083"/>
                  </a:lnTo>
                  <a:lnTo>
                    <a:pt x="76005" y="171137"/>
                  </a:lnTo>
                  <a:lnTo>
                    <a:pt x="105193" y="156324"/>
                  </a:lnTo>
                  <a:lnTo>
                    <a:pt x="119962" y="142577"/>
                  </a:lnTo>
                  <a:lnTo>
                    <a:pt x="130427" y="124769"/>
                  </a:lnTo>
                  <a:lnTo>
                    <a:pt x="136025" y="120956"/>
                  </a:lnTo>
                  <a:lnTo>
                    <a:pt x="142097" y="120753"/>
                  </a:lnTo>
                  <a:lnTo>
                    <a:pt x="148484" y="122958"/>
                  </a:lnTo>
                  <a:lnTo>
                    <a:pt x="158700" y="134766"/>
                  </a:lnTo>
                  <a:lnTo>
                    <a:pt x="163063" y="142829"/>
                  </a:lnTo>
                  <a:lnTo>
                    <a:pt x="177268" y="154906"/>
                  </a:lnTo>
                  <a:lnTo>
                    <a:pt x="198758" y="165163"/>
                  </a:lnTo>
                  <a:lnTo>
                    <a:pt x="213901" y="169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20539" y="1915119"/>
              <a:ext cx="196933" cy="162039"/>
            </a:xfrm>
            <a:custGeom>
              <a:avLst/>
              <a:gdLst/>
              <a:ahLst/>
              <a:cxnLst/>
              <a:rect l="0" t="0" r="0" b="0"/>
              <a:pathLst>
                <a:path w="196933" h="162039">
                  <a:moveTo>
                    <a:pt x="154818" y="43181"/>
                  </a:moveTo>
                  <a:lnTo>
                    <a:pt x="136838" y="19135"/>
                  </a:lnTo>
                  <a:lnTo>
                    <a:pt x="119921" y="4808"/>
                  </a:lnTo>
                  <a:lnTo>
                    <a:pt x="97584" y="0"/>
                  </a:lnTo>
                  <a:lnTo>
                    <a:pt x="50706" y="6446"/>
                  </a:lnTo>
                  <a:lnTo>
                    <a:pt x="23884" y="21248"/>
                  </a:lnTo>
                  <a:lnTo>
                    <a:pt x="11618" y="36943"/>
                  </a:lnTo>
                  <a:lnTo>
                    <a:pt x="3437" y="56786"/>
                  </a:lnTo>
                  <a:lnTo>
                    <a:pt x="0" y="93096"/>
                  </a:lnTo>
                  <a:lnTo>
                    <a:pt x="3342" y="115668"/>
                  </a:lnTo>
                  <a:lnTo>
                    <a:pt x="11846" y="134279"/>
                  </a:lnTo>
                  <a:lnTo>
                    <a:pt x="17389" y="142518"/>
                  </a:lnTo>
                  <a:lnTo>
                    <a:pt x="32907" y="154791"/>
                  </a:lnTo>
                  <a:lnTo>
                    <a:pt x="41958" y="159702"/>
                  </a:lnTo>
                  <a:lnTo>
                    <a:pt x="64494" y="162038"/>
                  </a:lnTo>
                  <a:lnTo>
                    <a:pt x="122679" y="154007"/>
                  </a:lnTo>
                  <a:lnTo>
                    <a:pt x="171346" y="141155"/>
                  </a:lnTo>
                  <a:lnTo>
                    <a:pt x="196932" y="127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80642" y="1737202"/>
              <a:ext cx="178985" cy="308419"/>
            </a:xfrm>
            <a:custGeom>
              <a:avLst/>
              <a:gdLst/>
              <a:ahLst/>
              <a:cxnLst/>
              <a:rect l="0" t="0" r="0" b="0"/>
              <a:pathLst>
                <a:path w="178985" h="308419">
                  <a:moveTo>
                    <a:pt x="0" y="0"/>
                  </a:moveTo>
                  <a:lnTo>
                    <a:pt x="5590" y="58617"/>
                  </a:lnTo>
                  <a:lnTo>
                    <a:pt x="17959" y="120026"/>
                  </a:lnTo>
                  <a:lnTo>
                    <a:pt x="28547" y="178430"/>
                  </a:lnTo>
                  <a:lnTo>
                    <a:pt x="36575" y="235027"/>
                  </a:lnTo>
                  <a:lnTo>
                    <a:pt x="47086" y="282861"/>
                  </a:lnTo>
                  <a:lnTo>
                    <a:pt x="45103" y="304700"/>
                  </a:lnTo>
                  <a:lnTo>
                    <a:pt x="42937" y="308418"/>
                  </a:lnTo>
                  <a:lnTo>
                    <a:pt x="40323" y="307388"/>
                  </a:lnTo>
                  <a:lnTo>
                    <a:pt x="37411" y="303191"/>
                  </a:lnTo>
                  <a:lnTo>
                    <a:pt x="37809" y="296884"/>
                  </a:lnTo>
                  <a:lnTo>
                    <a:pt x="55259" y="261544"/>
                  </a:lnTo>
                  <a:lnTo>
                    <a:pt x="61406" y="251572"/>
                  </a:lnTo>
                  <a:lnTo>
                    <a:pt x="70183" y="244923"/>
                  </a:lnTo>
                  <a:lnTo>
                    <a:pt x="92415" y="237536"/>
                  </a:lnTo>
                  <a:lnTo>
                    <a:pt x="125648" y="238967"/>
                  </a:lnTo>
                  <a:lnTo>
                    <a:pt x="143971" y="246977"/>
                  </a:lnTo>
                  <a:lnTo>
                    <a:pt x="152133" y="252389"/>
                  </a:lnTo>
                  <a:lnTo>
                    <a:pt x="164321" y="267760"/>
                  </a:lnTo>
                  <a:lnTo>
                    <a:pt x="17898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09164" y="1947772"/>
              <a:ext cx="116065" cy="129274"/>
            </a:xfrm>
            <a:custGeom>
              <a:avLst/>
              <a:gdLst/>
              <a:ahLst/>
              <a:cxnLst/>
              <a:rect l="0" t="0" r="0" b="0"/>
              <a:pathLst>
                <a:path w="116065" h="129274">
                  <a:moveTo>
                    <a:pt x="97862" y="0"/>
                  </a:moveTo>
                  <a:lnTo>
                    <a:pt x="55170" y="3119"/>
                  </a:lnTo>
                  <a:lnTo>
                    <a:pt x="35604" y="9575"/>
                  </a:lnTo>
                  <a:lnTo>
                    <a:pt x="19109" y="20243"/>
                  </a:lnTo>
                  <a:lnTo>
                    <a:pt x="7099" y="35903"/>
                  </a:lnTo>
                  <a:lnTo>
                    <a:pt x="2258" y="44992"/>
                  </a:lnTo>
                  <a:lnTo>
                    <a:pt x="0" y="67570"/>
                  </a:lnTo>
                  <a:lnTo>
                    <a:pt x="4065" y="90862"/>
                  </a:lnTo>
                  <a:lnTo>
                    <a:pt x="13670" y="109013"/>
                  </a:lnTo>
                  <a:lnTo>
                    <a:pt x="28858" y="121760"/>
                  </a:lnTo>
                  <a:lnTo>
                    <a:pt x="37821" y="126796"/>
                  </a:lnTo>
                  <a:lnTo>
                    <a:pt x="57139" y="129273"/>
                  </a:lnTo>
                  <a:lnTo>
                    <a:pt x="76253" y="125305"/>
                  </a:lnTo>
                  <a:lnTo>
                    <a:pt x="92548" y="115742"/>
                  </a:lnTo>
                  <a:lnTo>
                    <a:pt x="104469" y="100574"/>
                  </a:lnTo>
                  <a:lnTo>
                    <a:pt x="112496" y="80964"/>
                  </a:lnTo>
                  <a:lnTo>
                    <a:pt x="116064" y="56651"/>
                  </a:lnTo>
                  <a:lnTo>
                    <a:pt x="111411" y="36486"/>
                  </a:lnTo>
                  <a:lnTo>
                    <a:pt x="9786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49140" y="1937243"/>
              <a:ext cx="157928" cy="131022"/>
            </a:xfrm>
            <a:custGeom>
              <a:avLst/>
              <a:gdLst/>
              <a:ahLst/>
              <a:cxnLst/>
              <a:rect l="0" t="0" r="0" b="0"/>
              <a:pathLst>
                <a:path w="157928" h="131022">
                  <a:moveTo>
                    <a:pt x="0" y="42114"/>
                  </a:moveTo>
                  <a:lnTo>
                    <a:pt x="49498" y="100677"/>
                  </a:lnTo>
                  <a:lnTo>
                    <a:pt x="72602" y="131021"/>
                  </a:lnTo>
                  <a:lnTo>
                    <a:pt x="64666" y="119540"/>
                  </a:lnTo>
                  <a:lnTo>
                    <a:pt x="34367" y="76125"/>
                  </a:lnTo>
                  <a:lnTo>
                    <a:pt x="30092" y="53721"/>
                  </a:lnTo>
                  <a:lnTo>
                    <a:pt x="30589" y="42833"/>
                  </a:lnTo>
                  <a:lnTo>
                    <a:pt x="34431" y="34404"/>
                  </a:lnTo>
                  <a:lnTo>
                    <a:pt x="48058" y="21920"/>
                  </a:lnTo>
                  <a:lnTo>
                    <a:pt x="81050" y="8314"/>
                  </a:lnTo>
                  <a:lnTo>
                    <a:pt x="138545" y="109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62566" y="1753146"/>
              <a:ext cx="176129" cy="333781"/>
            </a:xfrm>
            <a:custGeom>
              <a:avLst/>
              <a:gdLst/>
              <a:ahLst/>
              <a:cxnLst/>
              <a:rect l="0" t="0" r="0" b="0"/>
              <a:pathLst>
                <a:path w="176129" h="333781">
                  <a:moveTo>
                    <a:pt x="123486" y="257797"/>
                  </a:moveTo>
                  <a:lnTo>
                    <a:pt x="113910" y="233750"/>
                  </a:lnTo>
                  <a:lnTo>
                    <a:pt x="103242" y="219423"/>
                  </a:lnTo>
                  <a:lnTo>
                    <a:pt x="78493" y="203793"/>
                  </a:lnTo>
                  <a:lnTo>
                    <a:pt x="59035" y="201819"/>
                  </a:lnTo>
                  <a:lnTo>
                    <a:pt x="39859" y="206012"/>
                  </a:lnTo>
                  <a:lnTo>
                    <a:pt x="23537" y="215674"/>
                  </a:lnTo>
                  <a:lnTo>
                    <a:pt x="11604" y="230887"/>
                  </a:lnTo>
                  <a:lnTo>
                    <a:pt x="3571" y="250516"/>
                  </a:lnTo>
                  <a:lnTo>
                    <a:pt x="0" y="274838"/>
                  </a:lnTo>
                  <a:lnTo>
                    <a:pt x="4653" y="298126"/>
                  </a:lnTo>
                  <a:lnTo>
                    <a:pt x="9169" y="309249"/>
                  </a:lnTo>
                  <a:lnTo>
                    <a:pt x="16858" y="317835"/>
                  </a:lnTo>
                  <a:lnTo>
                    <a:pt x="37881" y="330494"/>
                  </a:lnTo>
                  <a:lnTo>
                    <a:pt x="59703" y="333780"/>
                  </a:lnTo>
                  <a:lnTo>
                    <a:pt x="79930" y="330171"/>
                  </a:lnTo>
                  <a:lnTo>
                    <a:pt x="96718" y="320769"/>
                  </a:lnTo>
                  <a:lnTo>
                    <a:pt x="119324" y="296732"/>
                  </a:lnTo>
                  <a:lnTo>
                    <a:pt x="139518" y="248763"/>
                  </a:lnTo>
                  <a:lnTo>
                    <a:pt x="151652" y="191108"/>
                  </a:lnTo>
                  <a:lnTo>
                    <a:pt x="154058" y="140941"/>
                  </a:lnTo>
                  <a:lnTo>
                    <a:pt x="154771" y="92151"/>
                  </a:lnTo>
                  <a:lnTo>
                    <a:pt x="149423" y="39333"/>
                  </a:lnTo>
                  <a:lnTo>
                    <a:pt x="140399" y="5893"/>
                  </a:lnTo>
                  <a:lnTo>
                    <a:pt x="135931" y="954"/>
                  </a:lnTo>
                  <a:lnTo>
                    <a:pt x="130612" y="0"/>
                  </a:lnTo>
                  <a:lnTo>
                    <a:pt x="124727" y="1705"/>
                  </a:lnTo>
                  <a:lnTo>
                    <a:pt x="120804" y="7520"/>
                  </a:lnTo>
                  <a:lnTo>
                    <a:pt x="115282" y="38061"/>
                  </a:lnTo>
                  <a:lnTo>
                    <a:pt x="113416" y="90303"/>
                  </a:lnTo>
                  <a:lnTo>
                    <a:pt x="121423" y="153591"/>
                  </a:lnTo>
                  <a:lnTo>
                    <a:pt x="134301" y="211043"/>
                  </a:lnTo>
                  <a:lnTo>
                    <a:pt x="158835" y="266544"/>
                  </a:lnTo>
                  <a:lnTo>
                    <a:pt x="176128" y="299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216756" y="1975231"/>
              <a:ext cx="148014" cy="148618"/>
            </a:xfrm>
            <a:custGeom>
              <a:avLst/>
              <a:gdLst/>
              <a:ahLst/>
              <a:cxnLst/>
              <a:rect l="0" t="0" r="0" b="0"/>
              <a:pathLst>
                <a:path w="148014" h="148618">
                  <a:moveTo>
                    <a:pt x="111493" y="14655"/>
                  </a:moveTo>
                  <a:lnTo>
                    <a:pt x="67530" y="0"/>
                  </a:lnTo>
                  <a:lnTo>
                    <a:pt x="47500" y="2682"/>
                  </a:lnTo>
                  <a:lnTo>
                    <a:pt x="28069" y="12843"/>
                  </a:lnTo>
                  <a:lnTo>
                    <a:pt x="11634" y="29057"/>
                  </a:lnTo>
                  <a:lnTo>
                    <a:pt x="2771" y="51081"/>
                  </a:lnTo>
                  <a:lnTo>
                    <a:pt x="0" y="75298"/>
                  </a:lnTo>
                  <a:lnTo>
                    <a:pt x="2669" y="97759"/>
                  </a:lnTo>
                  <a:lnTo>
                    <a:pt x="10874" y="116321"/>
                  </a:lnTo>
                  <a:lnTo>
                    <a:pt x="16337" y="124546"/>
                  </a:lnTo>
                  <a:lnTo>
                    <a:pt x="31767" y="136805"/>
                  </a:lnTo>
                  <a:lnTo>
                    <a:pt x="51493" y="144983"/>
                  </a:lnTo>
                  <a:lnTo>
                    <a:pt x="75857" y="148617"/>
                  </a:lnTo>
                  <a:lnTo>
                    <a:pt x="99164" y="143994"/>
                  </a:lnTo>
                  <a:lnTo>
                    <a:pt x="120051" y="132970"/>
                  </a:lnTo>
                  <a:lnTo>
                    <a:pt x="137133" y="116372"/>
                  </a:lnTo>
                  <a:lnTo>
                    <a:pt x="146284" y="91058"/>
                  </a:lnTo>
                  <a:lnTo>
                    <a:pt x="148013" y="63819"/>
                  </a:lnTo>
                  <a:lnTo>
                    <a:pt x="122021" y="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14545" y="1777091"/>
              <a:ext cx="92689" cy="339137"/>
            </a:xfrm>
            <a:custGeom>
              <a:avLst/>
              <a:gdLst/>
              <a:ahLst/>
              <a:cxnLst/>
              <a:rect l="0" t="0" r="0" b="0"/>
              <a:pathLst>
                <a:path w="92689" h="339137">
                  <a:moveTo>
                    <a:pt x="61102" y="339136"/>
                  </a:moveTo>
                  <a:lnTo>
                    <a:pt x="44314" y="284092"/>
                  </a:lnTo>
                  <a:lnTo>
                    <a:pt x="37769" y="232684"/>
                  </a:lnTo>
                  <a:lnTo>
                    <a:pt x="25557" y="177469"/>
                  </a:lnTo>
                  <a:lnTo>
                    <a:pt x="11881" y="122672"/>
                  </a:lnTo>
                  <a:lnTo>
                    <a:pt x="0" y="60417"/>
                  </a:lnTo>
                  <a:lnTo>
                    <a:pt x="5090" y="36277"/>
                  </a:lnTo>
                  <a:lnTo>
                    <a:pt x="9723" y="24926"/>
                  </a:lnTo>
                  <a:lnTo>
                    <a:pt x="24230" y="9195"/>
                  </a:lnTo>
                  <a:lnTo>
                    <a:pt x="33011" y="3362"/>
                  </a:lnTo>
                  <a:lnTo>
                    <a:pt x="52127" y="0"/>
                  </a:lnTo>
                  <a:lnTo>
                    <a:pt x="69982" y="2406"/>
                  </a:lnTo>
                  <a:lnTo>
                    <a:pt x="92688" y="12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338777" y="195830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62563" y="8333"/>
                  </a:lnTo>
                  <a:lnTo>
                    <a:pt x="111139" y="10095"/>
                  </a:lnTo>
                  <a:lnTo>
                    <a:pt x="49856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777238" y="2621595"/>
            <a:ext cx="1812558" cy="395306"/>
            <a:chOff x="5777238" y="2621595"/>
            <a:chExt cx="1812558" cy="395306"/>
          </a:xfrm>
        </p:grpSpPr>
        <p:sp>
          <p:nvSpPr>
            <p:cNvPr id="83" name="Freeform 82"/>
            <p:cNvSpPr/>
            <p:nvPr/>
          </p:nvSpPr>
          <p:spPr>
            <a:xfrm>
              <a:off x="5777238" y="2765467"/>
              <a:ext cx="234535" cy="251434"/>
            </a:xfrm>
            <a:custGeom>
              <a:avLst/>
              <a:gdLst/>
              <a:ahLst/>
              <a:cxnLst/>
              <a:rect l="0" t="0" r="0" b="0"/>
              <a:pathLst>
                <a:path w="234535" h="251434">
                  <a:moveTo>
                    <a:pt x="171363" y="45641"/>
                  </a:moveTo>
                  <a:lnTo>
                    <a:pt x="134277" y="10895"/>
                  </a:lnTo>
                  <a:lnTo>
                    <a:pt x="116276" y="1733"/>
                  </a:lnTo>
                  <a:lnTo>
                    <a:pt x="96577" y="0"/>
                  </a:lnTo>
                  <a:lnTo>
                    <a:pt x="49746" y="8420"/>
                  </a:lnTo>
                  <a:lnTo>
                    <a:pt x="20425" y="23564"/>
                  </a:lnTo>
                  <a:lnTo>
                    <a:pt x="7573" y="39339"/>
                  </a:lnTo>
                  <a:lnTo>
                    <a:pt x="2508" y="48459"/>
                  </a:lnTo>
                  <a:lnTo>
                    <a:pt x="0" y="67950"/>
                  </a:lnTo>
                  <a:lnTo>
                    <a:pt x="2333" y="120238"/>
                  </a:lnTo>
                  <a:lnTo>
                    <a:pt x="8326" y="164190"/>
                  </a:lnTo>
                  <a:lnTo>
                    <a:pt x="28689" y="206849"/>
                  </a:lnTo>
                  <a:lnTo>
                    <a:pt x="51360" y="237946"/>
                  </a:lnTo>
                  <a:lnTo>
                    <a:pt x="72015" y="248093"/>
                  </a:lnTo>
                  <a:lnTo>
                    <a:pt x="96792" y="251433"/>
                  </a:lnTo>
                  <a:lnTo>
                    <a:pt x="137050" y="245567"/>
                  </a:lnTo>
                  <a:lnTo>
                    <a:pt x="189455" y="223217"/>
                  </a:lnTo>
                  <a:lnTo>
                    <a:pt x="234534" y="193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96000" y="285322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64414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22342" y="2800580"/>
              <a:ext cx="105286" cy="139576"/>
            </a:xfrm>
            <a:custGeom>
              <a:avLst/>
              <a:gdLst/>
              <a:ahLst/>
              <a:cxnLst/>
              <a:rect l="0" t="0" r="0" b="0"/>
              <a:pathLst>
                <a:path w="105286" h="139576">
                  <a:moveTo>
                    <a:pt x="0" y="63171"/>
                  </a:moveTo>
                  <a:lnTo>
                    <a:pt x="20243" y="107133"/>
                  </a:lnTo>
                  <a:lnTo>
                    <a:pt x="39403" y="137418"/>
                  </a:lnTo>
                  <a:lnTo>
                    <a:pt x="42646" y="139575"/>
                  </a:lnTo>
                  <a:lnTo>
                    <a:pt x="43639" y="136334"/>
                  </a:lnTo>
                  <a:lnTo>
                    <a:pt x="36825" y="103099"/>
                  </a:lnTo>
                  <a:lnTo>
                    <a:pt x="19319" y="62739"/>
                  </a:lnTo>
                  <a:lnTo>
                    <a:pt x="19504" y="41922"/>
                  </a:lnTo>
                  <a:lnTo>
                    <a:pt x="23531" y="33797"/>
                  </a:lnTo>
                  <a:lnTo>
                    <a:pt x="37365" y="21650"/>
                  </a:lnTo>
                  <a:lnTo>
                    <a:pt x="73671" y="549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14506" y="2815499"/>
              <a:ext cx="155277" cy="118897"/>
            </a:xfrm>
            <a:custGeom>
              <a:avLst/>
              <a:gdLst/>
              <a:ahLst/>
              <a:cxnLst/>
              <a:rect l="0" t="0" r="0" b="0"/>
              <a:pathLst>
                <a:path w="155277" h="118897">
                  <a:moveTo>
                    <a:pt x="102634" y="27195"/>
                  </a:moveTo>
                  <a:lnTo>
                    <a:pt x="91455" y="10427"/>
                  </a:lnTo>
                  <a:lnTo>
                    <a:pt x="83483" y="5488"/>
                  </a:lnTo>
                  <a:lnTo>
                    <a:pt x="62147" y="0"/>
                  </a:lnTo>
                  <a:lnTo>
                    <a:pt x="29416" y="2500"/>
                  </a:lnTo>
                  <a:lnTo>
                    <a:pt x="11211" y="13880"/>
                  </a:lnTo>
                  <a:lnTo>
                    <a:pt x="3081" y="21828"/>
                  </a:lnTo>
                  <a:lnTo>
                    <a:pt x="0" y="29466"/>
                  </a:lnTo>
                  <a:lnTo>
                    <a:pt x="286" y="36898"/>
                  </a:lnTo>
                  <a:lnTo>
                    <a:pt x="16453" y="79945"/>
                  </a:lnTo>
                  <a:lnTo>
                    <a:pt x="27676" y="95873"/>
                  </a:lnTo>
                  <a:lnTo>
                    <a:pt x="43583" y="107632"/>
                  </a:lnTo>
                  <a:lnTo>
                    <a:pt x="63521" y="115587"/>
                  </a:lnTo>
                  <a:lnTo>
                    <a:pt x="99883" y="118896"/>
                  </a:lnTo>
                  <a:lnTo>
                    <a:pt x="131065" y="112987"/>
                  </a:lnTo>
                  <a:lnTo>
                    <a:pt x="155276" y="100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37415" y="2621595"/>
              <a:ext cx="258751" cy="327284"/>
            </a:xfrm>
            <a:custGeom>
              <a:avLst/>
              <a:gdLst/>
              <a:ahLst/>
              <a:cxnLst/>
              <a:rect l="0" t="0" r="0" b="0"/>
              <a:pathLst>
                <a:path w="258751" h="327284">
                  <a:moveTo>
                    <a:pt x="6067" y="0"/>
                  </a:moveTo>
                  <a:lnTo>
                    <a:pt x="0" y="34792"/>
                  </a:lnTo>
                  <a:lnTo>
                    <a:pt x="4522" y="96777"/>
                  </a:lnTo>
                  <a:lnTo>
                    <a:pt x="11351" y="154168"/>
                  </a:lnTo>
                  <a:lnTo>
                    <a:pt x="25134" y="212601"/>
                  </a:lnTo>
                  <a:lnTo>
                    <a:pt x="40312" y="244447"/>
                  </a:lnTo>
                  <a:lnTo>
                    <a:pt x="52734" y="304011"/>
                  </a:lnTo>
                  <a:lnTo>
                    <a:pt x="55895" y="307959"/>
                  </a:lnTo>
                  <a:lnTo>
                    <a:pt x="59173" y="307082"/>
                  </a:lnTo>
                  <a:lnTo>
                    <a:pt x="94380" y="272971"/>
                  </a:lnTo>
                  <a:lnTo>
                    <a:pt x="150704" y="239893"/>
                  </a:lnTo>
                  <a:lnTo>
                    <a:pt x="176824" y="223548"/>
                  </a:lnTo>
                  <a:lnTo>
                    <a:pt x="203671" y="208177"/>
                  </a:lnTo>
                  <a:lnTo>
                    <a:pt x="211502" y="201955"/>
                  </a:lnTo>
                  <a:lnTo>
                    <a:pt x="220203" y="182565"/>
                  </a:lnTo>
                  <a:lnTo>
                    <a:pt x="222524" y="170843"/>
                  </a:lnTo>
                  <a:lnTo>
                    <a:pt x="220561" y="160689"/>
                  </a:lnTo>
                  <a:lnTo>
                    <a:pt x="209022" y="143167"/>
                  </a:lnTo>
                  <a:lnTo>
                    <a:pt x="189076" y="133820"/>
                  </a:lnTo>
                  <a:lnTo>
                    <a:pt x="177206" y="131328"/>
                  </a:lnTo>
                  <a:lnTo>
                    <a:pt x="166952" y="132005"/>
                  </a:lnTo>
                  <a:lnTo>
                    <a:pt x="149321" y="138998"/>
                  </a:lnTo>
                  <a:lnTo>
                    <a:pt x="126241" y="156088"/>
                  </a:lnTo>
                  <a:lnTo>
                    <a:pt x="98652" y="191230"/>
                  </a:lnTo>
                  <a:lnTo>
                    <a:pt x="88940" y="211333"/>
                  </a:lnTo>
                  <a:lnTo>
                    <a:pt x="88221" y="221608"/>
                  </a:lnTo>
                  <a:lnTo>
                    <a:pt x="93662" y="242382"/>
                  </a:lnTo>
                  <a:lnTo>
                    <a:pt x="116220" y="283145"/>
                  </a:lnTo>
                  <a:lnTo>
                    <a:pt x="146325" y="314940"/>
                  </a:lnTo>
                  <a:lnTo>
                    <a:pt x="155725" y="322264"/>
                  </a:lnTo>
                  <a:lnTo>
                    <a:pt x="178646" y="327283"/>
                  </a:lnTo>
                  <a:lnTo>
                    <a:pt x="241421" y="318130"/>
                  </a:lnTo>
                  <a:lnTo>
                    <a:pt x="25875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25261" y="2668172"/>
              <a:ext cx="364535" cy="310143"/>
            </a:xfrm>
            <a:custGeom>
              <a:avLst/>
              <a:gdLst/>
              <a:ahLst/>
              <a:cxnLst/>
              <a:rect l="0" t="0" r="0" b="0"/>
              <a:pathLst>
                <a:path w="364535" h="310143">
                  <a:moveTo>
                    <a:pt x="176273" y="6066"/>
                  </a:moveTo>
                  <a:lnTo>
                    <a:pt x="143820" y="0"/>
                  </a:lnTo>
                  <a:lnTo>
                    <a:pt x="123244" y="2590"/>
                  </a:lnTo>
                  <a:lnTo>
                    <a:pt x="91930" y="16214"/>
                  </a:lnTo>
                  <a:lnTo>
                    <a:pt x="43518" y="55474"/>
                  </a:lnTo>
                  <a:lnTo>
                    <a:pt x="16125" y="91735"/>
                  </a:lnTo>
                  <a:lnTo>
                    <a:pt x="6440" y="111991"/>
                  </a:lnTo>
                  <a:lnTo>
                    <a:pt x="0" y="154305"/>
                  </a:lnTo>
                  <a:lnTo>
                    <a:pt x="7852" y="180744"/>
                  </a:lnTo>
                  <a:lnTo>
                    <a:pt x="35681" y="235956"/>
                  </a:lnTo>
                  <a:lnTo>
                    <a:pt x="55587" y="260705"/>
                  </a:lnTo>
                  <a:lnTo>
                    <a:pt x="108907" y="297150"/>
                  </a:lnTo>
                  <a:lnTo>
                    <a:pt x="154623" y="307172"/>
                  </a:lnTo>
                  <a:lnTo>
                    <a:pt x="205212" y="310142"/>
                  </a:lnTo>
                  <a:lnTo>
                    <a:pt x="246069" y="305433"/>
                  </a:lnTo>
                  <a:lnTo>
                    <a:pt x="280401" y="291039"/>
                  </a:lnTo>
                  <a:lnTo>
                    <a:pt x="307211" y="271957"/>
                  </a:lnTo>
                  <a:lnTo>
                    <a:pt x="351534" y="221536"/>
                  </a:lnTo>
                  <a:lnTo>
                    <a:pt x="359452" y="197367"/>
                  </a:lnTo>
                  <a:lnTo>
                    <a:pt x="364534" y="139780"/>
                  </a:lnTo>
                  <a:lnTo>
                    <a:pt x="358990" y="114627"/>
                  </a:lnTo>
                  <a:lnTo>
                    <a:pt x="336367" y="69884"/>
                  </a:lnTo>
                  <a:lnTo>
                    <a:pt x="310665" y="43432"/>
                  </a:lnTo>
                  <a:lnTo>
                    <a:pt x="260175" y="17818"/>
                  </a:lnTo>
                  <a:lnTo>
                    <a:pt x="228818" y="9548"/>
                  </a:lnTo>
                  <a:lnTo>
                    <a:pt x="19733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69505" y="170738"/>
            <a:ext cx="3389169" cy="608371"/>
            <a:chOff x="369505" y="170738"/>
            <a:chExt cx="3389169" cy="608371"/>
          </a:xfrm>
        </p:grpSpPr>
        <p:sp>
          <p:nvSpPr>
            <p:cNvPr id="2" name="Freeform 1"/>
            <p:cNvSpPr/>
            <p:nvPr/>
          </p:nvSpPr>
          <p:spPr>
            <a:xfrm>
              <a:off x="369505" y="170738"/>
              <a:ext cx="367490" cy="521823"/>
            </a:xfrm>
            <a:custGeom>
              <a:avLst/>
              <a:gdLst/>
              <a:ahLst/>
              <a:cxnLst/>
              <a:rect l="0" t="0" r="0" b="0"/>
              <a:pathLst>
                <a:path w="367490" h="521823">
                  <a:moveTo>
                    <a:pt x="304318" y="50360"/>
                  </a:moveTo>
                  <a:lnTo>
                    <a:pt x="298729" y="33592"/>
                  </a:lnTo>
                  <a:lnTo>
                    <a:pt x="286626" y="22241"/>
                  </a:lnTo>
                  <a:lnTo>
                    <a:pt x="250261" y="5421"/>
                  </a:lnTo>
                  <a:lnTo>
                    <a:pt x="214082" y="0"/>
                  </a:lnTo>
                  <a:lnTo>
                    <a:pt x="179316" y="3983"/>
                  </a:lnTo>
                  <a:lnTo>
                    <a:pt x="117177" y="38923"/>
                  </a:lnTo>
                  <a:lnTo>
                    <a:pt x="78749" y="67728"/>
                  </a:lnTo>
                  <a:lnTo>
                    <a:pt x="41441" y="117551"/>
                  </a:lnTo>
                  <a:lnTo>
                    <a:pt x="14461" y="178185"/>
                  </a:lnTo>
                  <a:lnTo>
                    <a:pt x="2394" y="241552"/>
                  </a:lnTo>
                  <a:lnTo>
                    <a:pt x="0" y="293013"/>
                  </a:lnTo>
                  <a:lnTo>
                    <a:pt x="4780" y="351625"/>
                  </a:lnTo>
                  <a:lnTo>
                    <a:pt x="25395" y="404234"/>
                  </a:lnTo>
                  <a:lnTo>
                    <a:pt x="64484" y="460432"/>
                  </a:lnTo>
                  <a:lnTo>
                    <a:pt x="97500" y="493404"/>
                  </a:lnTo>
                  <a:lnTo>
                    <a:pt x="146885" y="516311"/>
                  </a:lnTo>
                  <a:lnTo>
                    <a:pt x="189301" y="521822"/>
                  </a:lnTo>
                  <a:lnTo>
                    <a:pt x="233324" y="512276"/>
                  </a:lnTo>
                  <a:lnTo>
                    <a:pt x="294567" y="474584"/>
                  </a:lnTo>
                  <a:lnTo>
                    <a:pt x="354472" y="435427"/>
                  </a:lnTo>
                  <a:lnTo>
                    <a:pt x="367489" y="429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428866"/>
              <a:ext cx="179753" cy="198474"/>
            </a:xfrm>
            <a:custGeom>
              <a:avLst/>
              <a:gdLst/>
              <a:ahLst/>
              <a:cxnLst/>
              <a:rect l="0" t="0" r="0" b="0"/>
              <a:pathLst>
                <a:path w="179753" h="198474">
                  <a:moveTo>
                    <a:pt x="0" y="87030"/>
                  </a:moveTo>
                  <a:lnTo>
                    <a:pt x="54145" y="78697"/>
                  </a:lnTo>
                  <a:lnTo>
                    <a:pt x="114625" y="68385"/>
                  </a:lnTo>
                  <a:lnTo>
                    <a:pt x="145877" y="57459"/>
                  </a:lnTo>
                  <a:lnTo>
                    <a:pt x="162710" y="46201"/>
                  </a:lnTo>
                  <a:lnTo>
                    <a:pt x="174871" y="30279"/>
                  </a:lnTo>
                  <a:lnTo>
                    <a:pt x="179752" y="21120"/>
                  </a:lnTo>
                  <a:lnTo>
                    <a:pt x="178326" y="13844"/>
                  </a:lnTo>
                  <a:lnTo>
                    <a:pt x="172697" y="7824"/>
                  </a:lnTo>
                  <a:lnTo>
                    <a:pt x="164264" y="2640"/>
                  </a:lnTo>
                  <a:lnTo>
                    <a:pt x="142417" y="0"/>
                  </a:lnTo>
                  <a:lnTo>
                    <a:pt x="118279" y="3896"/>
                  </a:lnTo>
                  <a:lnTo>
                    <a:pt x="95852" y="13427"/>
                  </a:lnTo>
                  <a:lnTo>
                    <a:pt x="46336" y="61316"/>
                  </a:lnTo>
                  <a:lnTo>
                    <a:pt x="38142" y="82231"/>
                  </a:lnTo>
                  <a:lnTo>
                    <a:pt x="35669" y="105954"/>
                  </a:lnTo>
                  <a:lnTo>
                    <a:pt x="38470" y="128196"/>
                  </a:lnTo>
                  <a:lnTo>
                    <a:pt x="52213" y="160448"/>
                  </a:lnTo>
                  <a:lnTo>
                    <a:pt x="71103" y="186642"/>
                  </a:lnTo>
                  <a:lnTo>
                    <a:pt x="90873" y="195643"/>
                  </a:lnTo>
                  <a:lnTo>
                    <a:pt x="114088" y="198473"/>
                  </a:lnTo>
                  <a:lnTo>
                    <a:pt x="136104" y="195832"/>
                  </a:lnTo>
                  <a:lnTo>
                    <a:pt x="154467" y="187639"/>
                  </a:lnTo>
                  <a:lnTo>
                    <a:pt x="178985" y="171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493193"/>
              <a:ext cx="157928" cy="142135"/>
            </a:xfrm>
            <a:custGeom>
              <a:avLst/>
              <a:gdLst/>
              <a:ahLst/>
              <a:cxnLst/>
              <a:rect l="0" t="0" r="0" b="0"/>
              <a:pathLst>
                <a:path w="157928" h="142135">
                  <a:moveTo>
                    <a:pt x="0" y="33231"/>
                  </a:moveTo>
                  <a:lnTo>
                    <a:pt x="17958" y="87106"/>
                  </a:lnTo>
                  <a:lnTo>
                    <a:pt x="36301" y="142134"/>
                  </a:lnTo>
                  <a:lnTo>
                    <a:pt x="23631" y="91646"/>
                  </a:lnTo>
                  <a:lnTo>
                    <a:pt x="24540" y="67382"/>
                  </a:lnTo>
                  <a:lnTo>
                    <a:pt x="38207" y="35161"/>
                  </a:lnTo>
                  <a:lnTo>
                    <a:pt x="50516" y="18101"/>
                  </a:lnTo>
                  <a:lnTo>
                    <a:pt x="66905" y="5840"/>
                  </a:lnTo>
                  <a:lnTo>
                    <a:pt x="76189" y="932"/>
                  </a:lnTo>
                  <a:lnTo>
                    <a:pt x="85887" y="0"/>
                  </a:lnTo>
                  <a:lnTo>
                    <a:pt x="106022" y="5204"/>
                  </a:lnTo>
                  <a:lnTo>
                    <a:pt x="123550" y="21555"/>
                  </a:lnTo>
                  <a:lnTo>
                    <a:pt x="143452" y="57068"/>
                  </a:lnTo>
                  <a:lnTo>
                    <a:pt x="150324" y="82430"/>
                  </a:lnTo>
                  <a:lnTo>
                    <a:pt x="151443" y="121068"/>
                  </a:lnTo>
                  <a:lnTo>
                    <a:pt x="157927" y="138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5188" y="273740"/>
              <a:ext cx="37175" cy="336913"/>
            </a:xfrm>
            <a:custGeom>
              <a:avLst/>
              <a:gdLst/>
              <a:ahLst/>
              <a:cxnLst/>
              <a:rect l="0" t="0" r="0" b="0"/>
              <a:pathLst>
                <a:path w="37175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22317" y="193994"/>
                  </a:lnTo>
                  <a:lnTo>
                    <a:pt x="25791" y="252183"/>
                  </a:lnTo>
                  <a:lnTo>
                    <a:pt x="33769" y="312063"/>
                  </a:lnTo>
                  <a:lnTo>
                    <a:pt x="3717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405022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134097" y="375"/>
                  </a:lnTo>
                  <a:lnTo>
                    <a:pt x="76627" y="6072"/>
                  </a:lnTo>
                  <a:lnTo>
                    <a:pt x="32164" y="1378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8704" y="421139"/>
              <a:ext cx="136872" cy="140747"/>
            </a:xfrm>
            <a:custGeom>
              <a:avLst/>
              <a:gdLst/>
              <a:ahLst/>
              <a:cxnLst/>
              <a:rect l="0" t="0" r="0" b="0"/>
              <a:pathLst>
                <a:path w="136872" h="140747">
                  <a:moveTo>
                    <a:pt x="0" y="63171"/>
                  </a:moveTo>
                  <a:lnTo>
                    <a:pt x="19128" y="117046"/>
                  </a:lnTo>
                  <a:lnTo>
                    <a:pt x="33094" y="140746"/>
                  </a:lnTo>
                  <a:lnTo>
                    <a:pt x="33761" y="139454"/>
                  </a:lnTo>
                  <a:lnTo>
                    <a:pt x="17059" y="83147"/>
                  </a:lnTo>
                  <a:lnTo>
                    <a:pt x="16551" y="62691"/>
                  </a:lnTo>
                  <a:lnTo>
                    <a:pt x="21394" y="43071"/>
                  </a:lnTo>
                  <a:lnTo>
                    <a:pt x="31346" y="26552"/>
                  </a:lnTo>
                  <a:lnTo>
                    <a:pt x="46687" y="14531"/>
                  </a:lnTo>
                  <a:lnTo>
                    <a:pt x="66373" y="6458"/>
                  </a:lnTo>
                  <a:lnTo>
                    <a:pt x="110900" y="127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2511" y="450937"/>
              <a:ext cx="196806" cy="138659"/>
            </a:xfrm>
            <a:custGeom>
              <a:avLst/>
              <a:gdLst/>
              <a:ahLst/>
              <a:cxnLst/>
              <a:rect l="0" t="0" r="0" b="0"/>
              <a:pathLst>
                <a:path w="196806" h="138659">
                  <a:moveTo>
                    <a:pt x="102048" y="64959"/>
                  </a:moveTo>
                  <a:lnTo>
                    <a:pt x="92473" y="33677"/>
                  </a:lnTo>
                  <a:lnTo>
                    <a:pt x="81805" y="17520"/>
                  </a:lnTo>
                  <a:lnTo>
                    <a:pt x="66145" y="5661"/>
                  </a:lnTo>
                  <a:lnTo>
                    <a:pt x="57056" y="860"/>
                  </a:lnTo>
                  <a:lnTo>
                    <a:pt x="47487" y="0"/>
                  </a:lnTo>
                  <a:lnTo>
                    <a:pt x="27496" y="5282"/>
                  </a:lnTo>
                  <a:lnTo>
                    <a:pt x="13152" y="18549"/>
                  </a:lnTo>
                  <a:lnTo>
                    <a:pt x="7689" y="27000"/>
                  </a:lnTo>
                  <a:lnTo>
                    <a:pt x="0" y="61251"/>
                  </a:lnTo>
                  <a:lnTo>
                    <a:pt x="3312" y="95446"/>
                  </a:lnTo>
                  <a:lnTo>
                    <a:pt x="11762" y="113994"/>
                  </a:lnTo>
                  <a:lnTo>
                    <a:pt x="17291" y="122215"/>
                  </a:lnTo>
                  <a:lnTo>
                    <a:pt x="25656" y="127696"/>
                  </a:lnTo>
                  <a:lnTo>
                    <a:pt x="47429" y="133786"/>
                  </a:lnTo>
                  <a:lnTo>
                    <a:pt x="57447" y="133071"/>
                  </a:lnTo>
                  <a:lnTo>
                    <a:pt x="74816" y="126036"/>
                  </a:lnTo>
                  <a:lnTo>
                    <a:pt x="97749" y="103333"/>
                  </a:lnTo>
                  <a:lnTo>
                    <a:pt x="113773" y="74379"/>
                  </a:lnTo>
                  <a:lnTo>
                    <a:pt x="118053" y="72409"/>
                  </a:lnTo>
                  <a:lnTo>
                    <a:pt x="122077" y="75775"/>
                  </a:lnTo>
                  <a:lnTo>
                    <a:pt x="142529" y="103620"/>
                  </a:lnTo>
                  <a:lnTo>
                    <a:pt x="162266" y="124637"/>
                  </a:lnTo>
                  <a:lnTo>
                    <a:pt x="175995" y="132427"/>
                  </a:lnTo>
                  <a:lnTo>
                    <a:pt x="196805" y="138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8889" y="273740"/>
              <a:ext cx="25184" cy="336913"/>
            </a:xfrm>
            <a:custGeom>
              <a:avLst/>
              <a:gdLst/>
              <a:ahLst/>
              <a:cxnLst/>
              <a:rect l="0" t="0" r="0" b="0"/>
              <a:pathLst>
                <a:path w="25184" h="336913">
                  <a:moveTo>
                    <a:pt x="14655" y="0"/>
                  </a:moveTo>
                  <a:lnTo>
                    <a:pt x="0" y="43963"/>
                  </a:lnTo>
                  <a:lnTo>
                    <a:pt x="2098" y="101405"/>
                  </a:lnTo>
                  <a:lnTo>
                    <a:pt x="4695" y="151839"/>
                  </a:lnTo>
                  <a:lnTo>
                    <a:pt x="11184" y="202657"/>
                  </a:lnTo>
                  <a:lnTo>
                    <a:pt x="13969" y="262343"/>
                  </a:lnTo>
                  <a:lnTo>
                    <a:pt x="21800" y="321373"/>
                  </a:lnTo>
                  <a:lnTo>
                    <a:pt x="2518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0151" y="236968"/>
              <a:ext cx="268803" cy="384214"/>
            </a:xfrm>
            <a:custGeom>
              <a:avLst/>
              <a:gdLst/>
              <a:ahLst/>
              <a:cxnLst/>
              <a:rect l="0" t="0" r="0" b="0"/>
              <a:pathLst>
                <a:path w="268803" h="384214">
                  <a:moveTo>
                    <a:pt x="5590" y="384213"/>
                  </a:moveTo>
                  <a:lnTo>
                    <a:pt x="0" y="367445"/>
                  </a:lnTo>
                  <a:lnTo>
                    <a:pt x="376" y="349854"/>
                  </a:lnTo>
                  <a:lnTo>
                    <a:pt x="13308" y="298450"/>
                  </a:lnTo>
                  <a:lnTo>
                    <a:pt x="30248" y="238229"/>
                  </a:lnTo>
                  <a:lnTo>
                    <a:pt x="36977" y="186574"/>
                  </a:lnTo>
                  <a:lnTo>
                    <a:pt x="48357" y="131310"/>
                  </a:lnTo>
                  <a:lnTo>
                    <a:pt x="61871" y="75334"/>
                  </a:lnTo>
                  <a:lnTo>
                    <a:pt x="79306" y="16634"/>
                  </a:lnTo>
                  <a:lnTo>
                    <a:pt x="82810" y="5799"/>
                  </a:lnTo>
                  <a:lnTo>
                    <a:pt x="88655" y="916"/>
                  </a:lnTo>
                  <a:lnTo>
                    <a:pt x="96062" y="0"/>
                  </a:lnTo>
                  <a:lnTo>
                    <a:pt x="104509" y="1729"/>
                  </a:lnTo>
                  <a:lnTo>
                    <a:pt x="120134" y="13009"/>
                  </a:lnTo>
                  <a:lnTo>
                    <a:pt x="142084" y="42210"/>
                  </a:lnTo>
                  <a:lnTo>
                    <a:pt x="169100" y="101613"/>
                  </a:lnTo>
                  <a:lnTo>
                    <a:pt x="190529" y="164831"/>
                  </a:lnTo>
                  <a:lnTo>
                    <a:pt x="216686" y="228054"/>
                  </a:lnTo>
                  <a:lnTo>
                    <a:pt x="240353" y="284433"/>
                  </a:lnTo>
                  <a:lnTo>
                    <a:pt x="261272" y="341437"/>
                  </a:lnTo>
                  <a:lnTo>
                    <a:pt x="268802" y="363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68911" y="49483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30979" y="2195"/>
                  </a:lnTo>
                  <a:lnTo>
                    <a:pt x="79555" y="434"/>
                  </a:lnTo>
                  <a:lnTo>
                    <a:pt x="1973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596" y="434099"/>
              <a:ext cx="168457" cy="190335"/>
            </a:xfrm>
            <a:custGeom>
              <a:avLst/>
              <a:gdLst/>
              <a:ahLst/>
              <a:cxnLst/>
              <a:rect l="0" t="0" r="0" b="0"/>
              <a:pathLst>
                <a:path w="168457" h="190335">
                  <a:moveTo>
                    <a:pt x="0" y="39683"/>
                  </a:moveTo>
                  <a:lnTo>
                    <a:pt x="17958" y="94728"/>
                  </a:lnTo>
                  <a:lnTo>
                    <a:pt x="35149" y="154195"/>
                  </a:lnTo>
                  <a:lnTo>
                    <a:pt x="46804" y="190334"/>
                  </a:lnTo>
                  <a:lnTo>
                    <a:pt x="27711" y="127745"/>
                  </a:lnTo>
                  <a:lnTo>
                    <a:pt x="23541" y="74149"/>
                  </a:lnTo>
                  <a:lnTo>
                    <a:pt x="31021" y="33647"/>
                  </a:lnTo>
                  <a:lnTo>
                    <a:pt x="41473" y="10094"/>
                  </a:lnTo>
                  <a:lnTo>
                    <a:pt x="48706" y="3579"/>
                  </a:lnTo>
                  <a:lnTo>
                    <a:pt x="57037" y="406"/>
                  </a:lnTo>
                  <a:lnTo>
                    <a:pt x="75652" y="0"/>
                  </a:lnTo>
                  <a:lnTo>
                    <a:pt x="95624" y="3719"/>
                  </a:lnTo>
                  <a:lnTo>
                    <a:pt x="113079" y="15510"/>
                  </a:lnTo>
                  <a:lnTo>
                    <a:pt x="136060" y="44999"/>
                  </a:lnTo>
                  <a:lnTo>
                    <a:pt x="159197" y="91296"/>
                  </a:lnTo>
                  <a:lnTo>
                    <a:pt x="167236" y="146926"/>
                  </a:lnTo>
                  <a:lnTo>
                    <a:pt x="168456" y="166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1637" y="449619"/>
              <a:ext cx="193151" cy="270230"/>
            </a:xfrm>
            <a:custGeom>
              <a:avLst/>
              <a:gdLst/>
              <a:ahLst/>
              <a:cxnLst/>
              <a:rect l="0" t="0" r="0" b="0"/>
              <a:pathLst>
                <a:path w="193151" h="270230">
                  <a:moveTo>
                    <a:pt x="157927" y="97862"/>
                  </a:moveTo>
                  <a:lnTo>
                    <a:pt x="154808" y="55171"/>
                  </a:lnTo>
                  <a:lnTo>
                    <a:pt x="148352" y="35604"/>
                  </a:lnTo>
                  <a:lnTo>
                    <a:pt x="137684" y="19109"/>
                  </a:lnTo>
                  <a:lnTo>
                    <a:pt x="118905" y="7099"/>
                  </a:lnTo>
                  <a:lnTo>
                    <a:pt x="107346" y="2259"/>
                  </a:lnTo>
                  <a:lnTo>
                    <a:pt x="82024" y="0"/>
                  </a:lnTo>
                  <a:lnTo>
                    <a:pt x="68721" y="1035"/>
                  </a:lnTo>
                  <a:lnTo>
                    <a:pt x="47700" y="11544"/>
                  </a:lnTo>
                  <a:lnTo>
                    <a:pt x="38819" y="19260"/>
                  </a:lnTo>
                  <a:lnTo>
                    <a:pt x="28951" y="40311"/>
                  </a:lnTo>
                  <a:lnTo>
                    <a:pt x="22616" y="91953"/>
                  </a:lnTo>
                  <a:lnTo>
                    <a:pt x="25606" y="102112"/>
                  </a:lnTo>
                  <a:lnTo>
                    <a:pt x="31109" y="110054"/>
                  </a:lnTo>
                  <a:lnTo>
                    <a:pt x="38287" y="116519"/>
                  </a:lnTo>
                  <a:lnTo>
                    <a:pt x="46581" y="119659"/>
                  </a:lnTo>
                  <a:lnTo>
                    <a:pt x="65156" y="120028"/>
                  </a:lnTo>
                  <a:lnTo>
                    <a:pt x="95345" y="113659"/>
                  </a:lnTo>
                  <a:lnTo>
                    <a:pt x="103337" y="108393"/>
                  </a:lnTo>
                  <a:lnTo>
                    <a:pt x="115338" y="93184"/>
                  </a:lnTo>
                  <a:lnTo>
                    <a:pt x="128671" y="64891"/>
                  </a:lnTo>
                  <a:lnTo>
                    <a:pt x="132574" y="61843"/>
                  </a:lnTo>
                  <a:lnTo>
                    <a:pt x="136346" y="63321"/>
                  </a:lnTo>
                  <a:lnTo>
                    <a:pt x="140030" y="67816"/>
                  </a:lnTo>
                  <a:lnTo>
                    <a:pt x="157881" y="121433"/>
                  </a:lnTo>
                  <a:lnTo>
                    <a:pt x="177545" y="175568"/>
                  </a:lnTo>
                  <a:lnTo>
                    <a:pt x="191556" y="211743"/>
                  </a:lnTo>
                  <a:lnTo>
                    <a:pt x="193150" y="236993"/>
                  </a:lnTo>
                  <a:lnTo>
                    <a:pt x="191938" y="250278"/>
                  </a:lnTo>
                  <a:lnTo>
                    <a:pt x="186450" y="259134"/>
                  </a:lnTo>
                  <a:lnTo>
                    <a:pt x="178112" y="265038"/>
                  </a:lnTo>
                  <a:lnTo>
                    <a:pt x="167874" y="268975"/>
                  </a:lnTo>
                  <a:lnTo>
                    <a:pt x="144021" y="270229"/>
                  </a:lnTo>
                  <a:lnTo>
                    <a:pt x="84991" y="261501"/>
                  </a:lnTo>
                  <a:lnTo>
                    <a:pt x="28920" y="256918"/>
                  </a:lnTo>
                  <a:lnTo>
                    <a:pt x="0" y="255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4321" y="24215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3120" y="156788"/>
                  </a:lnTo>
                  <a:lnTo>
                    <a:pt x="8333" y="210232"/>
                  </a:lnTo>
                  <a:lnTo>
                    <a:pt x="9878" y="259993"/>
                  </a:lnTo>
                  <a:lnTo>
                    <a:pt x="17679" y="32340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8021" y="408065"/>
              <a:ext cx="158674" cy="202588"/>
            </a:xfrm>
            <a:custGeom>
              <a:avLst/>
              <a:gdLst/>
              <a:ahLst/>
              <a:cxnLst/>
              <a:rect l="0" t="0" r="0" b="0"/>
              <a:pathLst>
                <a:path w="158674" h="202588">
                  <a:moveTo>
                    <a:pt x="0" y="128888"/>
                  </a:moveTo>
                  <a:lnTo>
                    <a:pt x="53875" y="110930"/>
                  </a:lnTo>
                  <a:lnTo>
                    <a:pt x="115921" y="89078"/>
                  </a:lnTo>
                  <a:lnTo>
                    <a:pt x="136918" y="77659"/>
                  </a:lnTo>
                  <a:lnTo>
                    <a:pt x="151709" y="61666"/>
                  </a:lnTo>
                  <a:lnTo>
                    <a:pt x="157291" y="52488"/>
                  </a:lnTo>
                  <a:lnTo>
                    <a:pt x="158673" y="42859"/>
                  </a:lnTo>
                  <a:lnTo>
                    <a:pt x="153969" y="22803"/>
                  </a:lnTo>
                  <a:lnTo>
                    <a:pt x="140960" y="8429"/>
                  </a:lnTo>
                  <a:lnTo>
                    <a:pt x="132577" y="2959"/>
                  </a:lnTo>
                  <a:lnTo>
                    <a:pt x="110786" y="0"/>
                  </a:lnTo>
                  <a:lnTo>
                    <a:pt x="87842" y="3754"/>
                  </a:lnTo>
                  <a:lnTo>
                    <a:pt x="61772" y="19022"/>
                  </a:lnTo>
                  <a:lnTo>
                    <a:pt x="32002" y="48261"/>
                  </a:lnTo>
                  <a:lnTo>
                    <a:pt x="24844" y="57589"/>
                  </a:lnTo>
                  <a:lnTo>
                    <a:pt x="16891" y="80432"/>
                  </a:lnTo>
                  <a:lnTo>
                    <a:pt x="14526" y="107352"/>
                  </a:lnTo>
                  <a:lnTo>
                    <a:pt x="20941" y="153052"/>
                  </a:lnTo>
                  <a:lnTo>
                    <a:pt x="31144" y="178232"/>
                  </a:lnTo>
                  <a:lnTo>
                    <a:pt x="39480" y="186351"/>
                  </a:lnTo>
                  <a:lnTo>
                    <a:pt x="61220" y="195371"/>
                  </a:lnTo>
                  <a:lnTo>
                    <a:pt x="105285" y="202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0124" y="663295"/>
              <a:ext cx="2695296" cy="115814"/>
            </a:xfrm>
            <a:custGeom>
              <a:avLst/>
              <a:gdLst/>
              <a:ahLst/>
              <a:cxnLst/>
              <a:rect l="0" t="0" r="0" b="0"/>
              <a:pathLst>
                <a:path w="2695296" h="115814">
                  <a:moveTo>
                    <a:pt x="2695295" y="0"/>
                  </a:moveTo>
                  <a:lnTo>
                    <a:pt x="2667739" y="7236"/>
                  </a:lnTo>
                  <a:lnTo>
                    <a:pt x="2611517" y="9878"/>
                  </a:lnTo>
                  <a:lnTo>
                    <a:pt x="2555004" y="15989"/>
                  </a:lnTo>
                  <a:lnTo>
                    <a:pt x="2507239" y="19555"/>
                  </a:lnTo>
                  <a:lnTo>
                    <a:pt x="2456041" y="20612"/>
                  </a:lnTo>
                  <a:lnTo>
                    <a:pt x="2398238" y="20925"/>
                  </a:lnTo>
                  <a:lnTo>
                    <a:pt x="2336657" y="21018"/>
                  </a:lnTo>
                  <a:lnTo>
                    <a:pt x="2291795" y="21040"/>
                  </a:lnTo>
                  <a:lnTo>
                    <a:pt x="2245730" y="21049"/>
                  </a:lnTo>
                  <a:lnTo>
                    <a:pt x="2182675" y="21055"/>
                  </a:lnTo>
                  <a:lnTo>
                    <a:pt x="2133316" y="21056"/>
                  </a:lnTo>
                  <a:lnTo>
                    <a:pt x="2074716" y="21057"/>
                  </a:lnTo>
                  <a:lnTo>
                    <a:pt x="2018081" y="21057"/>
                  </a:lnTo>
                  <a:lnTo>
                    <a:pt x="1977461" y="21057"/>
                  </a:lnTo>
                  <a:lnTo>
                    <a:pt x="1929381" y="19887"/>
                  </a:lnTo>
                  <a:lnTo>
                    <a:pt x="1880717" y="15468"/>
                  </a:lnTo>
                  <a:lnTo>
                    <a:pt x="1824049" y="11992"/>
                  </a:lnTo>
                  <a:lnTo>
                    <a:pt x="1762979" y="10817"/>
                  </a:lnTo>
                  <a:lnTo>
                    <a:pt x="1705856" y="10585"/>
                  </a:lnTo>
                  <a:lnTo>
                    <a:pt x="1649512" y="10540"/>
                  </a:lnTo>
                  <a:lnTo>
                    <a:pt x="1593322" y="10531"/>
                  </a:lnTo>
                  <a:lnTo>
                    <a:pt x="1534043" y="10529"/>
                  </a:lnTo>
                  <a:lnTo>
                    <a:pt x="1471944" y="10528"/>
                  </a:lnTo>
                  <a:lnTo>
                    <a:pt x="1408816" y="18862"/>
                  </a:lnTo>
                  <a:lnTo>
                    <a:pt x="1354271" y="20623"/>
                  </a:lnTo>
                  <a:lnTo>
                    <a:pt x="1294927" y="20971"/>
                  </a:lnTo>
                  <a:lnTo>
                    <a:pt x="1234670" y="21031"/>
                  </a:lnTo>
                  <a:lnTo>
                    <a:pt x="1185621" y="21049"/>
                  </a:lnTo>
                  <a:lnTo>
                    <a:pt x="1127126" y="21055"/>
                  </a:lnTo>
                  <a:lnTo>
                    <a:pt x="1070511" y="26646"/>
                  </a:lnTo>
                  <a:lnTo>
                    <a:pt x="1010758" y="30610"/>
                  </a:lnTo>
                  <a:lnTo>
                    <a:pt x="951601" y="32466"/>
                  </a:lnTo>
                  <a:lnTo>
                    <a:pt x="894680" y="39861"/>
                  </a:lnTo>
                  <a:lnTo>
                    <a:pt x="838722" y="41669"/>
                  </a:lnTo>
                  <a:lnTo>
                    <a:pt x="779874" y="47571"/>
                  </a:lnTo>
                  <a:lnTo>
                    <a:pt x="727343" y="51140"/>
                  </a:lnTo>
                  <a:lnTo>
                    <a:pt x="665375" y="52197"/>
                  </a:lnTo>
                  <a:lnTo>
                    <a:pt x="622106" y="52444"/>
                  </a:lnTo>
                  <a:lnTo>
                    <a:pt x="567643" y="55703"/>
                  </a:lnTo>
                  <a:lnTo>
                    <a:pt x="540065" y="58682"/>
                  </a:lnTo>
                  <a:lnTo>
                    <a:pt x="487352" y="57302"/>
                  </a:lnTo>
                  <a:lnTo>
                    <a:pt x="426030" y="62011"/>
                  </a:lnTo>
                  <a:lnTo>
                    <a:pt x="383929" y="65775"/>
                  </a:lnTo>
                  <a:lnTo>
                    <a:pt x="339091" y="70177"/>
                  </a:lnTo>
                  <a:lnTo>
                    <a:pt x="277896" y="73826"/>
                  </a:lnTo>
                  <a:lnTo>
                    <a:pt x="214640" y="81826"/>
                  </a:lnTo>
                  <a:lnTo>
                    <a:pt x="152362" y="89343"/>
                  </a:lnTo>
                  <a:lnTo>
                    <a:pt x="89454" y="100923"/>
                  </a:lnTo>
                  <a:lnTo>
                    <a:pt x="30061" y="10754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74445" y="43166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7" y="3119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064000" y="160965"/>
            <a:ext cx="5716975" cy="607616"/>
            <a:chOff x="4064000" y="160965"/>
            <a:chExt cx="5716975" cy="607616"/>
          </a:xfrm>
        </p:grpSpPr>
        <p:sp>
          <p:nvSpPr>
            <p:cNvPr id="19" name="Freeform 18"/>
            <p:cNvSpPr/>
            <p:nvPr/>
          </p:nvSpPr>
          <p:spPr>
            <a:xfrm>
              <a:off x="4064000" y="160965"/>
              <a:ext cx="284270" cy="470745"/>
            </a:xfrm>
            <a:custGeom>
              <a:avLst/>
              <a:gdLst/>
              <a:ahLst/>
              <a:cxnLst/>
              <a:rect l="0" t="0" r="0" b="0"/>
              <a:pathLst>
                <a:path w="284270" h="470745">
                  <a:moveTo>
                    <a:pt x="0" y="470744"/>
                  </a:moveTo>
                  <a:lnTo>
                    <a:pt x="11178" y="459566"/>
                  </a:lnTo>
                  <a:lnTo>
                    <a:pt x="16666" y="438480"/>
                  </a:lnTo>
                  <a:lnTo>
                    <a:pt x="27714" y="376115"/>
                  </a:lnTo>
                  <a:lnTo>
                    <a:pt x="33940" y="319558"/>
                  </a:lnTo>
                  <a:lnTo>
                    <a:pt x="42811" y="269581"/>
                  </a:lnTo>
                  <a:lnTo>
                    <a:pt x="49729" y="217728"/>
                  </a:lnTo>
                  <a:lnTo>
                    <a:pt x="57656" y="158983"/>
                  </a:lnTo>
                  <a:lnTo>
                    <a:pt x="70487" y="97943"/>
                  </a:lnTo>
                  <a:lnTo>
                    <a:pt x="84287" y="42732"/>
                  </a:lnTo>
                  <a:lnTo>
                    <a:pt x="92443" y="20814"/>
                  </a:lnTo>
                  <a:lnTo>
                    <a:pt x="103866" y="3273"/>
                  </a:lnTo>
                  <a:lnTo>
                    <a:pt x="112528" y="0"/>
                  </a:lnTo>
                  <a:lnTo>
                    <a:pt x="134630" y="2601"/>
                  </a:lnTo>
                  <a:lnTo>
                    <a:pt x="143566" y="7741"/>
                  </a:lnTo>
                  <a:lnTo>
                    <a:pt x="156614" y="22809"/>
                  </a:lnTo>
                  <a:lnTo>
                    <a:pt x="181757" y="70655"/>
                  </a:lnTo>
                  <a:lnTo>
                    <a:pt x="195274" y="118363"/>
                  </a:lnTo>
                  <a:lnTo>
                    <a:pt x="207857" y="169543"/>
                  </a:lnTo>
                  <a:lnTo>
                    <a:pt x="224714" y="221752"/>
                  </a:lnTo>
                  <a:lnTo>
                    <a:pt x="237637" y="273097"/>
                  </a:lnTo>
                  <a:lnTo>
                    <a:pt x="252485" y="329841"/>
                  </a:lnTo>
                  <a:lnTo>
                    <a:pt x="270205" y="384815"/>
                  </a:lnTo>
                  <a:lnTo>
                    <a:pt x="284269" y="418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48228" y="47378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2" y="2195"/>
                  </a:lnTo>
                  <a:lnTo>
                    <a:pt x="3665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1969" y="439149"/>
              <a:ext cx="147399" cy="142186"/>
            </a:xfrm>
            <a:custGeom>
              <a:avLst/>
              <a:gdLst/>
              <a:ahLst/>
              <a:cxnLst/>
              <a:rect l="0" t="0" r="0" b="0"/>
              <a:pathLst>
                <a:path w="147399" h="142186">
                  <a:moveTo>
                    <a:pt x="0" y="3047"/>
                  </a:moveTo>
                  <a:lnTo>
                    <a:pt x="0" y="61664"/>
                  </a:lnTo>
                  <a:lnTo>
                    <a:pt x="8405" y="114668"/>
                  </a:lnTo>
                  <a:lnTo>
                    <a:pt x="15618" y="142185"/>
                  </a:lnTo>
                  <a:lnTo>
                    <a:pt x="15091" y="141429"/>
                  </a:lnTo>
                  <a:lnTo>
                    <a:pt x="3893" y="104589"/>
                  </a:lnTo>
                  <a:lnTo>
                    <a:pt x="2323" y="68749"/>
                  </a:lnTo>
                  <a:lnTo>
                    <a:pt x="6102" y="46286"/>
                  </a:lnTo>
                  <a:lnTo>
                    <a:pt x="20395" y="19498"/>
                  </a:lnTo>
                  <a:lnTo>
                    <a:pt x="35970" y="7239"/>
                  </a:lnTo>
                  <a:lnTo>
                    <a:pt x="45037" y="2332"/>
                  </a:lnTo>
                  <a:lnTo>
                    <a:pt x="64470" y="0"/>
                  </a:lnTo>
                  <a:lnTo>
                    <a:pt x="84805" y="4033"/>
                  </a:lnTo>
                  <a:lnTo>
                    <a:pt x="105541" y="13624"/>
                  </a:lnTo>
                  <a:lnTo>
                    <a:pt x="131357" y="37767"/>
                  </a:lnTo>
                  <a:lnTo>
                    <a:pt x="140269" y="60202"/>
                  </a:lnTo>
                  <a:lnTo>
                    <a:pt x="146459" y="121795"/>
                  </a:lnTo>
                  <a:lnTo>
                    <a:pt x="147398" y="139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24480" y="388947"/>
              <a:ext cx="202899" cy="191260"/>
            </a:xfrm>
            <a:custGeom>
              <a:avLst/>
              <a:gdLst/>
              <a:ahLst/>
              <a:cxnLst/>
              <a:rect l="0" t="0" r="0" b="0"/>
              <a:pathLst>
                <a:path w="202899" h="191260">
                  <a:moveTo>
                    <a:pt x="139727" y="105892"/>
                  </a:moveTo>
                  <a:lnTo>
                    <a:pt x="136607" y="63200"/>
                  </a:lnTo>
                  <a:lnTo>
                    <a:pt x="130152" y="43634"/>
                  </a:lnTo>
                  <a:lnTo>
                    <a:pt x="100324" y="4699"/>
                  </a:lnTo>
                  <a:lnTo>
                    <a:pt x="92401" y="995"/>
                  </a:lnTo>
                  <a:lnTo>
                    <a:pt x="74239" y="0"/>
                  </a:lnTo>
                  <a:lnTo>
                    <a:pt x="57589" y="6576"/>
                  </a:lnTo>
                  <a:lnTo>
                    <a:pt x="42390" y="18468"/>
                  </a:lnTo>
                  <a:lnTo>
                    <a:pt x="21849" y="44893"/>
                  </a:lnTo>
                  <a:lnTo>
                    <a:pt x="0" y="95649"/>
                  </a:lnTo>
                  <a:lnTo>
                    <a:pt x="190" y="138212"/>
                  </a:lnTo>
                  <a:lnTo>
                    <a:pt x="7911" y="161591"/>
                  </a:lnTo>
                  <a:lnTo>
                    <a:pt x="13245" y="171100"/>
                  </a:lnTo>
                  <a:lnTo>
                    <a:pt x="28530" y="184786"/>
                  </a:lnTo>
                  <a:lnTo>
                    <a:pt x="37520" y="190074"/>
                  </a:lnTo>
                  <a:lnTo>
                    <a:pt x="47022" y="191259"/>
                  </a:lnTo>
                  <a:lnTo>
                    <a:pt x="66939" y="186337"/>
                  </a:lnTo>
                  <a:lnTo>
                    <a:pt x="99916" y="164113"/>
                  </a:lnTo>
                  <a:lnTo>
                    <a:pt x="120652" y="142900"/>
                  </a:lnTo>
                  <a:lnTo>
                    <a:pt x="130469" y="124679"/>
                  </a:lnTo>
                  <a:lnTo>
                    <a:pt x="134725" y="121926"/>
                  </a:lnTo>
                  <a:lnTo>
                    <a:pt x="138732" y="123601"/>
                  </a:lnTo>
                  <a:lnTo>
                    <a:pt x="184553" y="170513"/>
                  </a:lnTo>
                  <a:lnTo>
                    <a:pt x="202898" y="179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42369" y="421072"/>
              <a:ext cx="178517" cy="157996"/>
            </a:xfrm>
            <a:custGeom>
              <a:avLst/>
              <a:gdLst/>
              <a:ahLst/>
              <a:cxnLst/>
              <a:rect l="0" t="0" r="0" b="0"/>
              <a:pathLst>
                <a:path w="178517" h="157996">
                  <a:moveTo>
                    <a:pt x="6066" y="31653"/>
                  </a:moveTo>
                  <a:lnTo>
                    <a:pt x="0" y="64105"/>
                  </a:lnTo>
                  <a:lnTo>
                    <a:pt x="5036" y="121584"/>
                  </a:lnTo>
                  <a:lnTo>
                    <a:pt x="4209" y="126702"/>
                  </a:lnTo>
                  <a:lnTo>
                    <a:pt x="2489" y="126605"/>
                  </a:lnTo>
                  <a:lnTo>
                    <a:pt x="172" y="123030"/>
                  </a:lnTo>
                  <a:lnTo>
                    <a:pt x="717" y="109700"/>
                  </a:lnTo>
                  <a:lnTo>
                    <a:pt x="14937" y="55189"/>
                  </a:lnTo>
                  <a:lnTo>
                    <a:pt x="38710" y="14205"/>
                  </a:lnTo>
                  <a:lnTo>
                    <a:pt x="45376" y="5983"/>
                  </a:lnTo>
                  <a:lnTo>
                    <a:pt x="53330" y="1672"/>
                  </a:lnTo>
                  <a:lnTo>
                    <a:pt x="71526" y="0"/>
                  </a:lnTo>
                  <a:lnTo>
                    <a:pt x="101501" y="11226"/>
                  </a:lnTo>
                  <a:lnTo>
                    <a:pt x="149399" y="49564"/>
                  </a:lnTo>
                  <a:lnTo>
                    <a:pt x="165258" y="75954"/>
                  </a:lnTo>
                  <a:lnTo>
                    <a:pt x="177366" y="106001"/>
                  </a:lnTo>
                  <a:lnTo>
                    <a:pt x="178516" y="126697"/>
                  </a:lnTo>
                  <a:lnTo>
                    <a:pt x="174522" y="157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5834" y="428526"/>
              <a:ext cx="246806" cy="340055"/>
            </a:xfrm>
            <a:custGeom>
              <a:avLst/>
              <a:gdLst/>
              <a:ahLst/>
              <a:cxnLst/>
              <a:rect l="0" t="0" r="0" b="0"/>
              <a:pathLst>
                <a:path w="246806" h="340055">
                  <a:moveTo>
                    <a:pt x="210570" y="66313"/>
                  </a:moveTo>
                  <a:lnTo>
                    <a:pt x="200994" y="35031"/>
                  </a:lnTo>
                  <a:lnTo>
                    <a:pt x="190326" y="18874"/>
                  </a:lnTo>
                  <a:lnTo>
                    <a:pt x="174667" y="7015"/>
                  </a:lnTo>
                  <a:lnTo>
                    <a:pt x="165577" y="2214"/>
                  </a:lnTo>
                  <a:lnTo>
                    <a:pt x="146120" y="0"/>
                  </a:lnTo>
                  <a:lnTo>
                    <a:pt x="126943" y="4085"/>
                  </a:lnTo>
                  <a:lnTo>
                    <a:pt x="110622" y="13700"/>
                  </a:lnTo>
                  <a:lnTo>
                    <a:pt x="88279" y="37856"/>
                  </a:lnTo>
                  <a:lnTo>
                    <a:pt x="72430" y="67240"/>
                  </a:lnTo>
                  <a:lnTo>
                    <a:pt x="70406" y="87782"/>
                  </a:lnTo>
                  <a:lnTo>
                    <a:pt x="74575" y="108610"/>
                  </a:lnTo>
                  <a:lnTo>
                    <a:pt x="84227" y="129565"/>
                  </a:lnTo>
                  <a:lnTo>
                    <a:pt x="91246" y="135387"/>
                  </a:lnTo>
                  <a:lnTo>
                    <a:pt x="99435" y="138099"/>
                  </a:lnTo>
                  <a:lnTo>
                    <a:pt x="108404" y="138737"/>
                  </a:lnTo>
                  <a:lnTo>
                    <a:pt x="127728" y="133206"/>
                  </a:lnTo>
                  <a:lnTo>
                    <a:pt x="146845" y="121780"/>
                  </a:lnTo>
                  <a:lnTo>
                    <a:pt x="169592" y="95616"/>
                  </a:lnTo>
                  <a:lnTo>
                    <a:pt x="179879" y="75827"/>
                  </a:lnTo>
                  <a:lnTo>
                    <a:pt x="185430" y="72656"/>
                  </a:lnTo>
                  <a:lnTo>
                    <a:pt x="191470" y="74051"/>
                  </a:lnTo>
                  <a:lnTo>
                    <a:pt x="197837" y="78491"/>
                  </a:lnTo>
                  <a:lnTo>
                    <a:pt x="208030" y="92782"/>
                  </a:lnTo>
                  <a:lnTo>
                    <a:pt x="227783" y="147961"/>
                  </a:lnTo>
                  <a:lnTo>
                    <a:pt x="242089" y="198384"/>
                  </a:lnTo>
                  <a:lnTo>
                    <a:pt x="246805" y="227957"/>
                  </a:lnTo>
                  <a:lnTo>
                    <a:pt x="245002" y="252798"/>
                  </a:lnTo>
                  <a:lnTo>
                    <a:pt x="231820" y="286514"/>
                  </a:lnTo>
                  <a:lnTo>
                    <a:pt x="216505" y="301831"/>
                  </a:lnTo>
                  <a:lnTo>
                    <a:pt x="178077" y="321195"/>
                  </a:lnTo>
                  <a:lnTo>
                    <a:pt x="114770" y="328428"/>
                  </a:lnTo>
                  <a:lnTo>
                    <a:pt x="59455" y="334898"/>
                  </a:lnTo>
                  <a:lnTo>
                    <a:pt x="0" y="340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8518" y="210569"/>
              <a:ext cx="264901" cy="410613"/>
            </a:xfrm>
            <a:custGeom>
              <a:avLst/>
              <a:gdLst/>
              <a:ahLst/>
              <a:cxnLst/>
              <a:rect l="0" t="0" r="0" b="0"/>
              <a:pathLst>
                <a:path w="264901" h="410613">
                  <a:moveTo>
                    <a:pt x="0" y="0"/>
                  </a:moveTo>
                  <a:lnTo>
                    <a:pt x="3119" y="57265"/>
                  </a:lnTo>
                  <a:lnTo>
                    <a:pt x="11453" y="106655"/>
                  </a:lnTo>
                  <a:lnTo>
                    <a:pt x="18211" y="158334"/>
                  </a:lnTo>
                  <a:lnTo>
                    <a:pt x="26084" y="217020"/>
                  </a:lnTo>
                  <a:lnTo>
                    <a:pt x="31668" y="271982"/>
                  </a:lnTo>
                  <a:lnTo>
                    <a:pt x="39704" y="334832"/>
                  </a:lnTo>
                  <a:lnTo>
                    <a:pt x="38280" y="375290"/>
                  </a:lnTo>
                  <a:lnTo>
                    <a:pt x="35731" y="390234"/>
                  </a:lnTo>
                  <a:lnTo>
                    <a:pt x="56210" y="330609"/>
                  </a:lnTo>
                  <a:lnTo>
                    <a:pt x="69436" y="315393"/>
                  </a:lnTo>
                  <a:lnTo>
                    <a:pt x="116638" y="292152"/>
                  </a:lnTo>
                  <a:lnTo>
                    <a:pt x="176898" y="282188"/>
                  </a:lnTo>
                  <a:lnTo>
                    <a:pt x="209951" y="270005"/>
                  </a:lnTo>
                  <a:lnTo>
                    <a:pt x="246972" y="244927"/>
                  </a:lnTo>
                  <a:lnTo>
                    <a:pt x="263990" y="218801"/>
                  </a:lnTo>
                  <a:lnTo>
                    <a:pt x="264900" y="210208"/>
                  </a:lnTo>
                  <a:lnTo>
                    <a:pt x="259673" y="194422"/>
                  </a:lnTo>
                  <a:lnTo>
                    <a:pt x="243576" y="172380"/>
                  </a:lnTo>
                  <a:lnTo>
                    <a:pt x="224459" y="164351"/>
                  </a:lnTo>
                  <a:lnTo>
                    <a:pt x="200365" y="161953"/>
                  </a:lnTo>
                  <a:lnTo>
                    <a:pt x="174059" y="164786"/>
                  </a:lnTo>
                  <a:lnTo>
                    <a:pt x="153009" y="173064"/>
                  </a:lnTo>
                  <a:lnTo>
                    <a:pt x="135854" y="185712"/>
                  </a:lnTo>
                  <a:lnTo>
                    <a:pt x="114212" y="212564"/>
                  </a:lnTo>
                  <a:lnTo>
                    <a:pt x="91960" y="263475"/>
                  </a:lnTo>
                  <a:lnTo>
                    <a:pt x="86519" y="300465"/>
                  </a:lnTo>
                  <a:lnTo>
                    <a:pt x="90496" y="335472"/>
                  </a:lnTo>
                  <a:lnTo>
                    <a:pt x="104672" y="368071"/>
                  </a:lnTo>
                  <a:lnTo>
                    <a:pt x="123340" y="386246"/>
                  </a:lnTo>
                  <a:lnTo>
                    <a:pt x="146065" y="399782"/>
                  </a:lnTo>
                  <a:lnTo>
                    <a:pt x="189513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7057" y="421139"/>
              <a:ext cx="323672" cy="192669"/>
            </a:xfrm>
            <a:custGeom>
              <a:avLst/>
              <a:gdLst/>
              <a:ahLst/>
              <a:cxnLst/>
              <a:rect l="0" t="0" r="0" b="0"/>
              <a:pathLst>
                <a:path w="323672" h="192669">
                  <a:moveTo>
                    <a:pt x="0" y="0"/>
                  </a:moveTo>
                  <a:lnTo>
                    <a:pt x="3119" y="54145"/>
                  </a:lnTo>
                  <a:lnTo>
                    <a:pt x="19128" y="114625"/>
                  </a:lnTo>
                  <a:lnTo>
                    <a:pt x="43119" y="154574"/>
                  </a:lnTo>
                  <a:lnTo>
                    <a:pt x="57769" y="169305"/>
                  </a:lnTo>
                  <a:lnTo>
                    <a:pt x="75978" y="179752"/>
                  </a:lnTo>
                  <a:lnTo>
                    <a:pt x="84577" y="179496"/>
                  </a:lnTo>
                  <a:lnTo>
                    <a:pt x="92649" y="175816"/>
                  </a:lnTo>
                  <a:lnTo>
                    <a:pt x="115189" y="153869"/>
                  </a:lnTo>
                  <a:lnTo>
                    <a:pt x="128404" y="133897"/>
                  </a:lnTo>
                  <a:lnTo>
                    <a:pt x="138177" y="109423"/>
                  </a:lnTo>
                  <a:lnTo>
                    <a:pt x="143590" y="103364"/>
                  </a:lnTo>
                  <a:lnTo>
                    <a:pt x="149539" y="101665"/>
                  </a:lnTo>
                  <a:lnTo>
                    <a:pt x="155844" y="102872"/>
                  </a:lnTo>
                  <a:lnTo>
                    <a:pt x="161218" y="107186"/>
                  </a:lnTo>
                  <a:lnTo>
                    <a:pt x="174370" y="130025"/>
                  </a:lnTo>
                  <a:lnTo>
                    <a:pt x="188015" y="157849"/>
                  </a:lnTo>
                  <a:lnTo>
                    <a:pt x="213246" y="180261"/>
                  </a:lnTo>
                  <a:lnTo>
                    <a:pt x="232816" y="190471"/>
                  </a:lnTo>
                  <a:lnTo>
                    <a:pt x="253212" y="192668"/>
                  </a:lnTo>
                  <a:lnTo>
                    <a:pt x="272806" y="188576"/>
                  </a:lnTo>
                  <a:lnTo>
                    <a:pt x="289313" y="178958"/>
                  </a:lnTo>
                  <a:lnTo>
                    <a:pt x="301328" y="163765"/>
                  </a:lnTo>
                  <a:lnTo>
                    <a:pt x="318574" y="119827"/>
                  </a:lnTo>
                  <a:lnTo>
                    <a:pt x="323671" y="60021"/>
                  </a:lnTo>
                  <a:lnTo>
                    <a:pt x="31585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7669" y="463253"/>
              <a:ext cx="42114" cy="147400"/>
            </a:xfrm>
            <a:custGeom>
              <a:avLst/>
              <a:gdLst/>
              <a:ahLst/>
              <a:cxnLst/>
              <a:rect l="0" t="0" r="0" b="0"/>
              <a:pathLst>
                <a:path w="42114" h="147400">
                  <a:moveTo>
                    <a:pt x="0" y="0"/>
                  </a:moveTo>
                  <a:lnTo>
                    <a:pt x="17957" y="55045"/>
                  </a:lnTo>
                  <a:lnTo>
                    <a:pt x="35148" y="114513"/>
                  </a:lnTo>
                  <a:lnTo>
                    <a:pt x="4211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5925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69823" y="31585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5214"/>
                  </a:lnTo>
                  <a:lnTo>
                    <a:pt x="19160" y="21354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43482" y="431668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6" y="0"/>
                  </a:lnTo>
                  <a:lnTo>
                    <a:pt x="123566" y="0"/>
                  </a:lnTo>
                  <a:lnTo>
                    <a:pt x="66825" y="0"/>
                  </a:lnTo>
                  <a:lnTo>
                    <a:pt x="199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5109" y="242155"/>
              <a:ext cx="252684" cy="410612"/>
            </a:xfrm>
            <a:custGeom>
              <a:avLst/>
              <a:gdLst/>
              <a:ahLst/>
              <a:cxnLst/>
              <a:rect l="0" t="0" r="0" b="0"/>
              <a:pathLst>
                <a:path w="252684" h="410612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14654" y="160840"/>
                  </a:lnTo>
                  <a:lnTo>
                    <a:pt x="24748" y="221961"/>
                  </a:lnTo>
                  <a:lnTo>
                    <a:pt x="35149" y="278936"/>
                  </a:lnTo>
                  <a:lnTo>
                    <a:pt x="40050" y="332862"/>
                  </a:lnTo>
                  <a:lnTo>
                    <a:pt x="40536" y="385721"/>
                  </a:lnTo>
                  <a:lnTo>
                    <a:pt x="38722" y="384659"/>
                  </a:lnTo>
                  <a:lnTo>
                    <a:pt x="36343" y="379272"/>
                  </a:lnTo>
                  <a:lnTo>
                    <a:pt x="26413" y="316416"/>
                  </a:lnTo>
                  <a:lnTo>
                    <a:pt x="28233" y="278846"/>
                  </a:lnTo>
                  <a:lnTo>
                    <a:pt x="39454" y="258073"/>
                  </a:lnTo>
                  <a:lnTo>
                    <a:pt x="56140" y="242211"/>
                  </a:lnTo>
                  <a:lnTo>
                    <a:pt x="75253" y="231262"/>
                  </a:lnTo>
                  <a:lnTo>
                    <a:pt x="111335" y="224110"/>
                  </a:lnTo>
                  <a:lnTo>
                    <a:pt x="134880" y="228676"/>
                  </a:lnTo>
                  <a:lnTo>
                    <a:pt x="155873" y="239674"/>
                  </a:lnTo>
                  <a:lnTo>
                    <a:pt x="195799" y="285329"/>
                  </a:lnTo>
                  <a:lnTo>
                    <a:pt x="232992" y="347533"/>
                  </a:lnTo>
                  <a:lnTo>
                    <a:pt x="25268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33161" y="49483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877" y="15653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43689" y="3684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80559" y="326383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1170" y="49263"/>
                  </a:lnTo>
                  <a:lnTo>
                    <a:pt x="7236" y="99344"/>
                  </a:lnTo>
                  <a:lnTo>
                    <a:pt x="10723" y="151228"/>
                  </a:lnTo>
                  <a:lnTo>
                    <a:pt x="17475" y="203646"/>
                  </a:lnTo>
                  <a:lnTo>
                    <a:pt x="22336" y="253882"/>
                  </a:lnTo>
                  <a:lnTo>
                    <a:pt x="37514" y="300364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64746" y="44219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7119" y="16789"/>
                  </a:lnTo>
                  <a:lnTo>
                    <a:pt x="85906" y="23334"/>
                  </a:lnTo>
                  <a:lnTo>
                    <a:pt x="28407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19980" y="436131"/>
              <a:ext cx="203234" cy="184011"/>
            </a:xfrm>
            <a:custGeom>
              <a:avLst/>
              <a:gdLst/>
              <a:ahLst/>
              <a:cxnLst/>
              <a:rect l="0" t="0" r="0" b="0"/>
              <a:pathLst>
                <a:path w="203234" h="184011">
                  <a:moveTo>
                    <a:pt x="144849" y="6065"/>
                  </a:moveTo>
                  <a:lnTo>
                    <a:pt x="112397" y="0"/>
                  </a:lnTo>
                  <a:lnTo>
                    <a:pt x="60507" y="10625"/>
                  </a:lnTo>
                  <a:lnTo>
                    <a:pt x="19654" y="32226"/>
                  </a:lnTo>
                  <a:lnTo>
                    <a:pt x="3029" y="45378"/>
                  </a:lnTo>
                  <a:lnTo>
                    <a:pt x="0" y="52161"/>
                  </a:lnTo>
                  <a:lnTo>
                    <a:pt x="320" y="59023"/>
                  </a:lnTo>
                  <a:lnTo>
                    <a:pt x="2872" y="65937"/>
                  </a:lnTo>
                  <a:lnTo>
                    <a:pt x="9253" y="70546"/>
                  </a:lnTo>
                  <a:lnTo>
                    <a:pt x="40592" y="77033"/>
                  </a:lnTo>
                  <a:lnTo>
                    <a:pt x="101253" y="84994"/>
                  </a:lnTo>
                  <a:lnTo>
                    <a:pt x="155182" y="101048"/>
                  </a:lnTo>
                  <a:lnTo>
                    <a:pt x="175177" y="109111"/>
                  </a:lnTo>
                  <a:lnTo>
                    <a:pt x="191863" y="120494"/>
                  </a:lnTo>
                  <a:lnTo>
                    <a:pt x="197249" y="129144"/>
                  </a:lnTo>
                  <a:lnTo>
                    <a:pt x="203233" y="151234"/>
                  </a:lnTo>
                  <a:lnTo>
                    <a:pt x="200149" y="160167"/>
                  </a:lnTo>
                  <a:lnTo>
                    <a:pt x="193413" y="167291"/>
                  </a:lnTo>
                  <a:lnTo>
                    <a:pt x="184244" y="173211"/>
                  </a:lnTo>
                  <a:lnTo>
                    <a:pt x="143393" y="181542"/>
                  </a:lnTo>
                  <a:lnTo>
                    <a:pt x="94244" y="184010"/>
                  </a:lnTo>
                  <a:lnTo>
                    <a:pt x="37150" y="176439"/>
                  </a:lnTo>
                  <a:lnTo>
                    <a:pt x="7978" y="163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54383" y="410611"/>
              <a:ext cx="168457" cy="217951"/>
            </a:xfrm>
            <a:custGeom>
              <a:avLst/>
              <a:gdLst/>
              <a:ahLst/>
              <a:cxnLst/>
              <a:rect l="0" t="0" r="0" b="0"/>
              <a:pathLst>
                <a:path w="168457" h="217951">
                  <a:moveTo>
                    <a:pt x="0" y="21057"/>
                  </a:moveTo>
                  <a:lnTo>
                    <a:pt x="20244" y="79674"/>
                  </a:lnTo>
                  <a:lnTo>
                    <a:pt x="46157" y="133848"/>
                  </a:lnTo>
                  <a:lnTo>
                    <a:pt x="80789" y="192437"/>
                  </a:lnTo>
                  <a:lnTo>
                    <a:pt x="101797" y="216375"/>
                  </a:lnTo>
                  <a:lnTo>
                    <a:pt x="108809" y="217950"/>
                  </a:lnTo>
                  <a:lnTo>
                    <a:pt x="115823" y="215490"/>
                  </a:lnTo>
                  <a:lnTo>
                    <a:pt x="122839" y="210340"/>
                  </a:lnTo>
                  <a:lnTo>
                    <a:pt x="133754" y="189021"/>
                  </a:lnTo>
                  <a:lnTo>
                    <a:pt x="143356" y="141014"/>
                  </a:lnTo>
                  <a:lnTo>
                    <a:pt x="152190" y="78677"/>
                  </a:lnTo>
                  <a:lnTo>
                    <a:pt x="165505" y="196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07067" y="425929"/>
              <a:ext cx="157929" cy="211822"/>
            </a:xfrm>
            <a:custGeom>
              <a:avLst/>
              <a:gdLst/>
              <a:ahLst/>
              <a:cxnLst/>
              <a:rect l="0" t="0" r="0" b="0"/>
              <a:pathLst>
                <a:path w="157929" h="211822">
                  <a:moveTo>
                    <a:pt x="0" y="89967"/>
                  </a:moveTo>
                  <a:lnTo>
                    <a:pt x="11179" y="101145"/>
                  </a:lnTo>
                  <a:lnTo>
                    <a:pt x="29145" y="106633"/>
                  </a:lnTo>
                  <a:lnTo>
                    <a:pt x="52727" y="107903"/>
                  </a:lnTo>
                  <a:lnTo>
                    <a:pt x="114208" y="96113"/>
                  </a:lnTo>
                  <a:lnTo>
                    <a:pt x="122932" y="89385"/>
                  </a:lnTo>
                  <a:lnTo>
                    <a:pt x="135745" y="69431"/>
                  </a:lnTo>
                  <a:lnTo>
                    <a:pt x="139100" y="48085"/>
                  </a:lnTo>
                  <a:lnTo>
                    <a:pt x="135521" y="28069"/>
                  </a:lnTo>
                  <a:lnTo>
                    <a:pt x="126132" y="11374"/>
                  </a:lnTo>
                  <a:lnTo>
                    <a:pt x="118013" y="5986"/>
                  </a:lnTo>
                  <a:lnTo>
                    <a:pt x="96514" y="0"/>
                  </a:lnTo>
                  <a:lnTo>
                    <a:pt x="63692" y="2219"/>
                  </a:lnTo>
                  <a:lnTo>
                    <a:pt x="45465" y="13533"/>
                  </a:lnTo>
                  <a:lnTo>
                    <a:pt x="30736" y="30260"/>
                  </a:lnTo>
                  <a:lnTo>
                    <a:pt x="20290" y="49393"/>
                  </a:lnTo>
                  <a:lnTo>
                    <a:pt x="12457" y="105912"/>
                  </a:lnTo>
                  <a:lnTo>
                    <a:pt x="13440" y="147984"/>
                  </a:lnTo>
                  <a:lnTo>
                    <a:pt x="27509" y="182026"/>
                  </a:lnTo>
                  <a:lnTo>
                    <a:pt x="39913" y="199512"/>
                  </a:lnTo>
                  <a:lnTo>
                    <a:pt x="59463" y="208844"/>
                  </a:lnTo>
                  <a:lnTo>
                    <a:pt x="83750" y="211821"/>
                  </a:lnTo>
                  <a:lnTo>
                    <a:pt x="110142" y="209245"/>
                  </a:lnTo>
                  <a:lnTo>
                    <a:pt x="131230" y="201081"/>
                  </a:lnTo>
                  <a:lnTo>
                    <a:pt x="157928" y="184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70280" y="484310"/>
              <a:ext cx="136871" cy="180909"/>
            </a:xfrm>
            <a:custGeom>
              <a:avLst/>
              <a:gdLst/>
              <a:ahLst/>
              <a:cxnLst/>
              <a:rect l="0" t="0" r="0" b="0"/>
              <a:pathLst>
                <a:path w="136871" h="180909">
                  <a:moveTo>
                    <a:pt x="0" y="84228"/>
                  </a:moveTo>
                  <a:lnTo>
                    <a:pt x="7235" y="111784"/>
                  </a:lnTo>
                  <a:lnTo>
                    <a:pt x="12998" y="164887"/>
                  </a:lnTo>
                  <a:lnTo>
                    <a:pt x="15684" y="176606"/>
                  </a:lnTo>
                  <a:lnTo>
                    <a:pt x="18644" y="180908"/>
                  </a:lnTo>
                  <a:lnTo>
                    <a:pt x="21788" y="180267"/>
                  </a:lnTo>
                  <a:lnTo>
                    <a:pt x="25053" y="176330"/>
                  </a:lnTo>
                  <a:lnTo>
                    <a:pt x="24891" y="169026"/>
                  </a:lnTo>
                  <a:lnTo>
                    <a:pt x="7292" y="116120"/>
                  </a:lnTo>
                  <a:lnTo>
                    <a:pt x="2161" y="78730"/>
                  </a:lnTo>
                  <a:lnTo>
                    <a:pt x="7199" y="57998"/>
                  </a:lnTo>
                  <a:lnTo>
                    <a:pt x="11819" y="49194"/>
                  </a:lnTo>
                  <a:lnTo>
                    <a:pt x="26309" y="36292"/>
                  </a:lnTo>
                  <a:lnTo>
                    <a:pt x="45618" y="27828"/>
                  </a:lnTo>
                  <a:lnTo>
                    <a:pt x="104129" y="1636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94671" y="273740"/>
              <a:ext cx="38822" cy="389556"/>
            </a:xfrm>
            <a:custGeom>
              <a:avLst/>
              <a:gdLst/>
              <a:ahLst/>
              <a:cxnLst/>
              <a:rect l="0" t="0" r="0" b="0"/>
              <a:pathLst>
                <a:path w="38822" h="389556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234" y="127235"/>
                  </a:lnTo>
                  <a:lnTo>
                    <a:pt x="6643" y="189778"/>
                  </a:lnTo>
                  <a:lnTo>
                    <a:pt x="7060" y="252763"/>
                  </a:lnTo>
                  <a:lnTo>
                    <a:pt x="7183" y="309639"/>
                  </a:lnTo>
                  <a:lnTo>
                    <a:pt x="9552" y="339999"/>
                  </a:lnTo>
                  <a:lnTo>
                    <a:pt x="22870" y="373312"/>
                  </a:lnTo>
                  <a:lnTo>
                    <a:pt x="3882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65036" y="42113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19597" y="12724"/>
                  </a:lnTo>
                  <a:lnTo>
                    <a:pt x="164650" y="10963"/>
                  </a:lnTo>
                  <a:lnTo>
                    <a:pt x="109906" y="9445"/>
                  </a:lnTo>
                  <a:lnTo>
                    <a:pt x="47662" y="1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28249" y="450079"/>
              <a:ext cx="168456" cy="181631"/>
            </a:xfrm>
            <a:custGeom>
              <a:avLst/>
              <a:gdLst/>
              <a:ahLst/>
              <a:cxnLst/>
              <a:rect l="0" t="0" r="0" b="0"/>
              <a:pathLst>
                <a:path w="168456" h="181631">
                  <a:moveTo>
                    <a:pt x="0" y="86874"/>
                  </a:moveTo>
                  <a:lnTo>
                    <a:pt x="58617" y="86874"/>
                  </a:lnTo>
                  <a:lnTo>
                    <a:pt x="115214" y="75421"/>
                  </a:lnTo>
                  <a:lnTo>
                    <a:pt x="157809" y="62125"/>
                  </a:lnTo>
                  <a:lnTo>
                    <a:pt x="163697" y="55167"/>
                  </a:lnTo>
                  <a:lnTo>
                    <a:pt x="166453" y="45849"/>
                  </a:lnTo>
                  <a:lnTo>
                    <a:pt x="167121" y="34957"/>
                  </a:lnTo>
                  <a:lnTo>
                    <a:pt x="164056" y="26526"/>
                  </a:lnTo>
                  <a:lnTo>
                    <a:pt x="151292" y="14039"/>
                  </a:lnTo>
                  <a:lnTo>
                    <a:pt x="124376" y="433"/>
                  </a:lnTo>
                  <a:lnTo>
                    <a:pt x="114502" y="0"/>
                  </a:lnTo>
                  <a:lnTo>
                    <a:pt x="94174" y="5760"/>
                  </a:lnTo>
                  <a:lnTo>
                    <a:pt x="45157" y="35104"/>
                  </a:lnTo>
                  <a:lnTo>
                    <a:pt x="30598" y="49827"/>
                  </a:lnTo>
                  <a:lnTo>
                    <a:pt x="20228" y="68069"/>
                  </a:lnTo>
                  <a:lnTo>
                    <a:pt x="17959" y="87875"/>
                  </a:lnTo>
                  <a:lnTo>
                    <a:pt x="22019" y="109546"/>
                  </a:lnTo>
                  <a:lnTo>
                    <a:pt x="37459" y="145714"/>
                  </a:lnTo>
                  <a:lnTo>
                    <a:pt x="50183" y="164108"/>
                  </a:lnTo>
                  <a:lnTo>
                    <a:pt x="59192" y="169949"/>
                  </a:lnTo>
                  <a:lnTo>
                    <a:pt x="94227" y="178169"/>
                  </a:lnTo>
                  <a:lnTo>
                    <a:pt x="141748" y="180947"/>
                  </a:lnTo>
                  <a:lnTo>
                    <a:pt x="168455" y="181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601989" y="494839"/>
              <a:ext cx="136872" cy="200042"/>
            </a:xfrm>
            <a:custGeom>
              <a:avLst/>
              <a:gdLst/>
              <a:ahLst/>
              <a:cxnLst/>
              <a:rect l="0" t="0" r="0" b="0"/>
              <a:pathLst>
                <a:path w="136872" h="200042">
                  <a:moveTo>
                    <a:pt x="136871" y="0"/>
                  </a:moveTo>
                  <a:lnTo>
                    <a:pt x="94209" y="54114"/>
                  </a:lnTo>
                  <a:lnTo>
                    <a:pt x="44262" y="115943"/>
                  </a:lnTo>
                  <a:lnTo>
                    <a:pt x="9642" y="16123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12518" y="494839"/>
              <a:ext cx="168457" cy="263213"/>
            </a:xfrm>
            <a:custGeom>
              <a:avLst/>
              <a:gdLst/>
              <a:ahLst/>
              <a:cxnLst/>
              <a:rect l="0" t="0" r="0" b="0"/>
              <a:pathLst>
                <a:path w="168457" h="263213">
                  <a:moveTo>
                    <a:pt x="0" y="0"/>
                  </a:moveTo>
                  <a:lnTo>
                    <a:pt x="44322" y="63450"/>
                  </a:lnTo>
                  <a:lnTo>
                    <a:pt x="78426" y="121544"/>
                  </a:lnTo>
                  <a:lnTo>
                    <a:pt x="96157" y="153386"/>
                  </a:lnTo>
                  <a:lnTo>
                    <a:pt x="136993" y="214215"/>
                  </a:lnTo>
                  <a:lnTo>
                    <a:pt x="16845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66455" y="905450"/>
            <a:ext cx="6229711" cy="558621"/>
            <a:chOff x="666455" y="905450"/>
            <a:chExt cx="6229711" cy="558621"/>
          </a:xfrm>
        </p:grpSpPr>
        <p:sp>
          <p:nvSpPr>
            <p:cNvPr id="46" name="Freeform 45"/>
            <p:cNvSpPr/>
            <p:nvPr/>
          </p:nvSpPr>
          <p:spPr>
            <a:xfrm>
              <a:off x="666455" y="1161020"/>
              <a:ext cx="238996" cy="303051"/>
            </a:xfrm>
            <a:custGeom>
              <a:avLst/>
              <a:gdLst/>
              <a:ahLst/>
              <a:cxnLst/>
              <a:rect l="0" t="0" r="0" b="0"/>
              <a:pathLst>
                <a:path w="238996" h="303051">
                  <a:moveTo>
                    <a:pt x="186353" y="165570"/>
                  </a:moveTo>
                  <a:lnTo>
                    <a:pt x="191942" y="148803"/>
                  </a:lnTo>
                  <a:lnTo>
                    <a:pt x="189829" y="116018"/>
                  </a:lnTo>
                  <a:lnTo>
                    <a:pt x="175358" y="60692"/>
                  </a:lnTo>
                  <a:lnTo>
                    <a:pt x="167428" y="40579"/>
                  </a:lnTo>
                  <a:lnTo>
                    <a:pt x="156105" y="23841"/>
                  </a:lnTo>
                  <a:lnTo>
                    <a:pt x="140154" y="11722"/>
                  </a:lnTo>
                  <a:lnTo>
                    <a:pt x="119027" y="3607"/>
                  </a:lnTo>
                  <a:lnTo>
                    <a:pt x="90140" y="0"/>
                  </a:lnTo>
                  <a:lnTo>
                    <a:pt x="67162" y="4636"/>
                  </a:lnTo>
                  <a:lnTo>
                    <a:pt x="57759" y="9148"/>
                  </a:lnTo>
                  <a:lnTo>
                    <a:pt x="44192" y="23519"/>
                  </a:lnTo>
                  <a:lnTo>
                    <a:pt x="29977" y="54461"/>
                  </a:lnTo>
                  <a:lnTo>
                    <a:pt x="11082" y="113331"/>
                  </a:lnTo>
                  <a:lnTo>
                    <a:pt x="0" y="169463"/>
                  </a:lnTo>
                  <a:lnTo>
                    <a:pt x="584" y="198886"/>
                  </a:lnTo>
                  <a:lnTo>
                    <a:pt x="25644" y="259463"/>
                  </a:lnTo>
                  <a:lnTo>
                    <a:pt x="44889" y="283597"/>
                  </a:lnTo>
                  <a:lnTo>
                    <a:pt x="62649" y="298355"/>
                  </a:lnTo>
                  <a:lnTo>
                    <a:pt x="72298" y="302057"/>
                  </a:lnTo>
                  <a:lnTo>
                    <a:pt x="92378" y="303050"/>
                  </a:lnTo>
                  <a:lnTo>
                    <a:pt x="109881" y="296472"/>
                  </a:lnTo>
                  <a:lnTo>
                    <a:pt x="140182" y="273186"/>
                  </a:lnTo>
                  <a:lnTo>
                    <a:pt x="156035" y="247369"/>
                  </a:lnTo>
                  <a:lnTo>
                    <a:pt x="175529" y="188503"/>
                  </a:lnTo>
                  <a:lnTo>
                    <a:pt x="180372" y="173423"/>
                  </a:lnTo>
                  <a:lnTo>
                    <a:pt x="178626" y="178419"/>
                  </a:lnTo>
                  <a:lnTo>
                    <a:pt x="183308" y="192338"/>
                  </a:lnTo>
                  <a:lnTo>
                    <a:pt x="205839" y="237682"/>
                  </a:lnTo>
                  <a:lnTo>
                    <a:pt x="231406" y="258627"/>
                  </a:lnTo>
                  <a:lnTo>
                    <a:pt x="238995" y="270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21264" y="989678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6066" y="42028"/>
                  </a:lnTo>
                  <a:lnTo>
                    <a:pt x="3487" y="90962"/>
                  </a:lnTo>
                  <a:lnTo>
                    <a:pt x="6752" y="145885"/>
                  </a:lnTo>
                  <a:lnTo>
                    <a:pt x="1680" y="207022"/>
                  </a:lnTo>
                  <a:lnTo>
                    <a:pt x="3617" y="265281"/>
                  </a:lnTo>
                  <a:lnTo>
                    <a:pt x="8481" y="320757"/>
                  </a:lnTo>
                  <a:lnTo>
                    <a:pt x="10124" y="381424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3336" y="117919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9065"/>
                  </a:lnTo>
                  <a:lnTo>
                    <a:pt x="159781" y="17475"/>
                  </a:lnTo>
                  <a:lnTo>
                    <a:pt x="96856" y="20350"/>
                  </a:lnTo>
                  <a:lnTo>
                    <a:pt x="39019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8787" y="937036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40781"/>
                  </a:lnTo>
                  <a:lnTo>
                    <a:pt x="57" y="198080"/>
                  </a:lnTo>
                  <a:lnTo>
                    <a:pt x="17" y="255222"/>
                  </a:lnTo>
                  <a:lnTo>
                    <a:pt x="5" y="310368"/>
                  </a:lnTo>
                  <a:lnTo>
                    <a:pt x="2" y="359463"/>
                  </a:lnTo>
                  <a:lnTo>
                    <a:pt x="1" y="40481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00331" y="1126549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9657" y="14654"/>
                  </a:lnTo>
                  <a:lnTo>
                    <a:pt x="148276" y="19792"/>
                  </a:lnTo>
                  <a:lnTo>
                    <a:pt x="86135" y="20807"/>
                  </a:lnTo>
                  <a:lnTo>
                    <a:pt x="28453" y="265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8910" y="947564"/>
              <a:ext cx="316569" cy="390917"/>
            </a:xfrm>
            <a:custGeom>
              <a:avLst/>
              <a:gdLst/>
              <a:ahLst/>
              <a:cxnLst/>
              <a:rect l="0" t="0" r="0" b="0"/>
              <a:pathLst>
                <a:path w="316569" h="390917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7216"/>
                  </a:lnTo>
                  <a:lnTo>
                    <a:pt x="7938" y="203107"/>
                  </a:lnTo>
                  <a:lnTo>
                    <a:pt x="13805" y="252943"/>
                  </a:lnTo>
                  <a:lnTo>
                    <a:pt x="10627" y="304468"/>
                  </a:lnTo>
                  <a:lnTo>
                    <a:pt x="8786" y="358493"/>
                  </a:lnTo>
                  <a:lnTo>
                    <a:pt x="7365" y="378089"/>
                  </a:lnTo>
                  <a:lnTo>
                    <a:pt x="5348" y="378401"/>
                  </a:lnTo>
                  <a:lnTo>
                    <a:pt x="2833" y="375100"/>
                  </a:lnTo>
                  <a:lnTo>
                    <a:pt x="3159" y="358954"/>
                  </a:lnTo>
                  <a:lnTo>
                    <a:pt x="14887" y="304287"/>
                  </a:lnTo>
                  <a:lnTo>
                    <a:pt x="20024" y="266544"/>
                  </a:lnTo>
                  <a:lnTo>
                    <a:pt x="29517" y="243636"/>
                  </a:lnTo>
                  <a:lnTo>
                    <a:pt x="44654" y="227996"/>
                  </a:lnTo>
                  <a:lnTo>
                    <a:pt x="53604" y="222187"/>
                  </a:lnTo>
                  <a:lnTo>
                    <a:pt x="63080" y="220655"/>
                  </a:lnTo>
                  <a:lnTo>
                    <a:pt x="82968" y="225191"/>
                  </a:lnTo>
                  <a:lnTo>
                    <a:pt x="100386" y="241245"/>
                  </a:lnTo>
                  <a:lnTo>
                    <a:pt x="130593" y="294678"/>
                  </a:lnTo>
                  <a:lnTo>
                    <a:pt x="157549" y="353014"/>
                  </a:lnTo>
                  <a:lnTo>
                    <a:pt x="159269" y="376824"/>
                  </a:lnTo>
                  <a:lnTo>
                    <a:pt x="157304" y="390916"/>
                  </a:lnTo>
                  <a:lnTo>
                    <a:pt x="156431" y="381581"/>
                  </a:lnTo>
                  <a:lnTo>
                    <a:pt x="161528" y="355607"/>
                  </a:lnTo>
                  <a:lnTo>
                    <a:pt x="176037" y="331273"/>
                  </a:lnTo>
                  <a:lnTo>
                    <a:pt x="191662" y="319588"/>
                  </a:lnTo>
                  <a:lnTo>
                    <a:pt x="253990" y="292006"/>
                  </a:lnTo>
                  <a:lnTo>
                    <a:pt x="296154" y="266171"/>
                  </a:lnTo>
                  <a:lnTo>
                    <a:pt x="308999" y="249320"/>
                  </a:lnTo>
                  <a:lnTo>
                    <a:pt x="314062" y="239913"/>
                  </a:lnTo>
                  <a:lnTo>
                    <a:pt x="316568" y="220102"/>
                  </a:lnTo>
                  <a:lnTo>
                    <a:pt x="312613" y="200769"/>
                  </a:lnTo>
                  <a:lnTo>
                    <a:pt x="303056" y="184377"/>
                  </a:lnTo>
                  <a:lnTo>
                    <a:pt x="284770" y="172413"/>
                  </a:lnTo>
                  <a:lnTo>
                    <a:pt x="262215" y="165535"/>
                  </a:lnTo>
                  <a:lnTo>
                    <a:pt x="240493" y="166378"/>
                  </a:lnTo>
                  <a:lnTo>
                    <a:pt x="222259" y="176891"/>
                  </a:lnTo>
                  <a:lnTo>
                    <a:pt x="207527" y="193262"/>
                  </a:lnTo>
                  <a:lnTo>
                    <a:pt x="184621" y="242649"/>
                  </a:lnTo>
                  <a:lnTo>
                    <a:pt x="179109" y="279477"/>
                  </a:lnTo>
                  <a:lnTo>
                    <a:pt x="183066" y="314435"/>
                  </a:lnTo>
                  <a:lnTo>
                    <a:pt x="191667" y="333161"/>
                  </a:lnTo>
                  <a:lnTo>
                    <a:pt x="216253" y="364247"/>
                  </a:lnTo>
                  <a:lnTo>
                    <a:pt x="224155" y="368004"/>
                  </a:lnTo>
                  <a:lnTo>
                    <a:pt x="242294" y="369058"/>
                  </a:lnTo>
                  <a:lnTo>
                    <a:pt x="289791" y="348785"/>
                  </a:lnTo>
                  <a:lnTo>
                    <a:pt x="31366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92173" y="1083723"/>
              <a:ext cx="155766" cy="225530"/>
            </a:xfrm>
            <a:custGeom>
              <a:avLst/>
              <a:gdLst/>
              <a:ahLst/>
              <a:cxnLst/>
              <a:rect l="0" t="0" r="0" b="0"/>
              <a:pathLst>
                <a:path w="155766" h="225530">
                  <a:moveTo>
                    <a:pt x="134708" y="42826"/>
                  </a:moveTo>
                  <a:lnTo>
                    <a:pt x="129118" y="26058"/>
                  </a:lnTo>
                  <a:lnTo>
                    <a:pt x="117016" y="11587"/>
                  </a:lnTo>
                  <a:lnTo>
                    <a:pt x="108875" y="4452"/>
                  </a:lnTo>
                  <a:lnTo>
                    <a:pt x="98768" y="866"/>
                  </a:lnTo>
                  <a:lnTo>
                    <a:pt x="75061" y="0"/>
                  </a:lnTo>
                  <a:lnTo>
                    <a:pt x="40995" y="11679"/>
                  </a:lnTo>
                  <a:lnTo>
                    <a:pt x="22478" y="29763"/>
                  </a:lnTo>
                  <a:lnTo>
                    <a:pt x="8789" y="53398"/>
                  </a:lnTo>
                  <a:lnTo>
                    <a:pt x="0" y="106699"/>
                  </a:lnTo>
                  <a:lnTo>
                    <a:pt x="1598" y="145199"/>
                  </a:lnTo>
                  <a:lnTo>
                    <a:pt x="3854" y="156698"/>
                  </a:lnTo>
                  <a:lnTo>
                    <a:pt x="23796" y="189650"/>
                  </a:lnTo>
                  <a:lnTo>
                    <a:pt x="42130" y="204787"/>
                  </a:lnTo>
                  <a:lnTo>
                    <a:pt x="82496" y="224037"/>
                  </a:lnTo>
                  <a:lnTo>
                    <a:pt x="103314" y="225529"/>
                  </a:lnTo>
                  <a:lnTo>
                    <a:pt x="155765" y="211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03421" y="1121377"/>
              <a:ext cx="134114" cy="187178"/>
            </a:xfrm>
            <a:custGeom>
              <a:avLst/>
              <a:gdLst/>
              <a:ahLst/>
              <a:cxnLst/>
              <a:rect l="0" t="0" r="0" b="0"/>
              <a:pathLst>
                <a:path w="134114" h="187178">
                  <a:moveTo>
                    <a:pt x="18216" y="89400"/>
                  </a:moveTo>
                  <a:lnTo>
                    <a:pt x="55694" y="81067"/>
                  </a:lnTo>
                  <a:lnTo>
                    <a:pt x="101528" y="73716"/>
                  </a:lnTo>
                  <a:lnTo>
                    <a:pt x="128169" y="58756"/>
                  </a:lnTo>
                  <a:lnTo>
                    <a:pt x="132462" y="51423"/>
                  </a:lnTo>
                  <a:lnTo>
                    <a:pt x="134113" y="33917"/>
                  </a:lnTo>
                  <a:lnTo>
                    <a:pt x="130575" y="25505"/>
                  </a:lnTo>
                  <a:lnTo>
                    <a:pt x="117286" y="9919"/>
                  </a:lnTo>
                  <a:lnTo>
                    <a:pt x="93443" y="1433"/>
                  </a:lnTo>
                  <a:lnTo>
                    <a:pt x="65688" y="0"/>
                  </a:lnTo>
                  <a:lnTo>
                    <a:pt x="41654" y="7163"/>
                  </a:lnTo>
                  <a:lnTo>
                    <a:pt x="25513" y="21265"/>
                  </a:lnTo>
                  <a:lnTo>
                    <a:pt x="14440" y="40400"/>
                  </a:lnTo>
                  <a:lnTo>
                    <a:pt x="2799" y="77481"/>
                  </a:lnTo>
                  <a:lnTo>
                    <a:pt x="0" y="116934"/>
                  </a:lnTo>
                  <a:lnTo>
                    <a:pt x="3491" y="140242"/>
                  </a:lnTo>
                  <a:lnTo>
                    <a:pt x="12061" y="159179"/>
                  </a:lnTo>
                  <a:lnTo>
                    <a:pt x="17622" y="167505"/>
                  </a:lnTo>
                  <a:lnTo>
                    <a:pt x="33160" y="179875"/>
                  </a:lnTo>
                  <a:lnTo>
                    <a:pt x="42216" y="184812"/>
                  </a:lnTo>
                  <a:lnTo>
                    <a:pt x="61638" y="187177"/>
                  </a:lnTo>
                  <a:lnTo>
                    <a:pt x="123501" y="173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00621" y="1177021"/>
              <a:ext cx="203542" cy="170627"/>
            </a:xfrm>
            <a:custGeom>
              <a:avLst/>
              <a:gdLst/>
              <a:ahLst/>
              <a:cxnLst/>
              <a:rect l="0" t="0" r="0" b="0"/>
              <a:pathLst>
                <a:path w="203542" h="170627">
                  <a:moveTo>
                    <a:pt x="0" y="12699"/>
                  </a:moveTo>
                  <a:lnTo>
                    <a:pt x="17959" y="73809"/>
                  </a:lnTo>
                  <a:lnTo>
                    <a:pt x="31667" y="123816"/>
                  </a:lnTo>
                  <a:lnTo>
                    <a:pt x="36301" y="145142"/>
                  </a:lnTo>
                  <a:lnTo>
                    <a:pt x="34462" y="139023"/>
                  </a:lnTo>
                  <a:lnTo>
                    <a:pt x="33324" y="89731"/>
                  </a:lnTo>
                  <a:lnTo>
                    <a:pt x="43151" y="36840"/>
                  </a:lnTo>
                  <a:lnTo>
                    <a:pt x="46315" y="25284"/>
                  </a:lnTo>
                  <a:lnTo>
                    <a:pt x="53104" y="16409"/>
                  </a:lnTo>
                  <a:lnTo>
                    <a:pt x="73125" y="3430"/>
                  </a:lnTo>
                  <a:lnTo>
                    <a:pt x="100740" y="0"/>
                  </a:lnTo>
                  <a:lnTo>
                    <a:pt x="116293" y="724"/>
                  </a:lnTo>
                  <a:lnTo>
                    <a:pt x="139814" y="10886"/>
                  </a:lnTo>
                  <a:lnTo>
                    <a:pt x="156896" y="27101"/>
                  </a:lnTo>
                  <a:lnTo>
                    <a:pt x="187023" y="81969"/>
                  </a:lnTo>
                  <a:lnTo>
                    <a:pt x="201774" y="122261"/>
                  </a:lnTo>
                  <a:lnTo>
                    <a:pt x="203541" y="143671"/>
                  </a:lnTo>
                  <a:lnTo>
                    <a:pt x="200042" y="170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9708" y="905450"/>
              <a:ext cx="46241" cy="410613"/>
            </a:xfrm>
            <a:custGeom>
              <a:avLst/>
              <a:gdLst/>
              <a:ahLst/>
              <a:cxnLst/>
              <a:rect l="0" t="0" r="0" b="0"/>
              <a:pathLst>
                <a:path w="46241" h="410613">
                  <a:moveTo>
                    <a:pt x="14654" y="0"/>
                  </a:moveTo>
                  <a:lnTo>
                    <a:pt x="0" y="55141"/>
                  </a:lnTo>
                  <a:lnTo>
                    <a:pt x="1084" y="114734"/>
                  </a:lnTo>
                  <a:lnTo>
                    <a:pt x="5893" y="157448"/>
                  </a:lnTo>
                  <a:lnTo>
                    <a:pt x="15178" y="214718"/>
                  </a:lnTo>
                  <a:lnTo>
                    <a:pt x="25338" y="264442"/>
                  </a:lnTo>
                  <a:lnTo>
                    <a:pt x="35757" y="316219"/>
                  </a:lnTo>
                  <a:lnTo>
                    <a:pt x="43134" y="365486"/>
                  </a:lnTo>
                  <a:lnTo>
                    <a:pt x="4624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79606" y="106337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0"/>
                  </a:lnTo>
                  <a:lnTo>
                    <a:pt x="116947" y="0"/>
                  </a:lnTo>
                  <a:lnTo>
                    <a:pt x="58239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35661" y="1112879"/>
              <a:ext cx="165086" cy="210353"/>
            </a:xfrm>
            <a:custGeom>
              <a:avLst/>
              <a:gdLst/>
              <a:ahLst/>
              <a:cxnLst/>
              <a:rect l="0" t="0" r="0" b="0"/>
              <a:pathLst>
                <a:path w="165086" h="210353">
                  <a:moveTo>
                    <a:pt x="28214" y="108426"/>
                  </a:moveTo>
                  <a:lnTo>
                    <a:pt x="86831" y="102837"/>
                  </a:lnTo>
                  <a:lnTo>
                    <a:pt x="121621" y="93772"/>
                  </a:lnTo>
                  <a:lnTo>
                    <a:pt x="130260" y="88128"/>
                  </a:lnTo>
                  <a:lnTo>
                    <a:pt x="142978" y="72499"/>
                  </a:lnTo>
                  <a:lnTo>
                    <a:pt x="144498" y="63418"/>
                  </a:lnTo>
                  <a:lnTo>
                    <a:pt x="139947" y="43969"/>
                  </a:lnTo>
                  <a:lnTo>
                    <a:pt x="127006" y="26746"/>
                  </a:lnTo>
                  <a:lnTo>
                    <a:pt x="109557" y="12462"/>
                  </a:lnTo>
                  <a:lnTo>
                    <a:pt x="90103" y="2215"/>
                  </a:lnTo>
                  <a:lnTo>
                    <a:pt x="69758" y="0"/>
                  </a:lnTo>
                  <a:lnTo>
                    <a:pt x="49018" y="4085"/>
                  </a:lnTo>
                  <a:lnTo>
                    <a:pt x="28102" y="13699"/>
                  </a:lnTo>
                  <a:lnTo>
                    <a:pt x="13346" y="28891"/>
                  </a:lnTo>
                  <a:lnTo>
                    <a:pt x="4059" y="48511"/>
                  </a:lnTo>
                  <a:lnTo>
                    <a:pt x="0" y="85864"/>
                  </a:lnTo>
                  <a:lnTo>
                    <a:pt x="6857" y="125398"/>
                  </a:lnTo>
                  <a:lnTo>
                    <a:pt x="24356" y="159858"/>
                  </a:lnTo>
                  <a:lnTo>
                    <a:pt x="51248" y="189956"/>
                  </a:lnTo>
                  <a:lnTo>
                    <a:pt x="71207" y="202373"/>
                  </a:lnTo>
                  <a:lnTo>
                    <a:pt x="107763" y="210352"/>
                  </a:lnTo>
                  <a:lnTo>
                    <a:pt x="165085" y="203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72102" y="1137077"/>
              <a:ext cx="118158" cy="161803"/>
            </a:xfrm>
            <a:custGeom>
              <a:avLst/>
              <a:gdLst/>
              <a:ahLst/>
              <a:cxnLst/>
              <a:rect l="0" t="0" r="0" b="0"/>
              <a:pathLst>
                <a:path w="118158" h="161803">
                  <a:moveTo>
                    <a:pt x="2343" y="84228"/>
                  </a:moveTo>
                  <a:lnTo>
                    <a:pt x="31024" y="138103"/>
                  </a:lnTo>
                  <a:lnTo>
                    <a:pt x="45676" y="161802"/>
                  </a:lnTo>
                  <a:lnTo>
                    <a:pt x="46440" y="160511"/>
                  </a:lnTo>
                  <a:lnTo>
                    <a:pt x="45779" y="156140"/>
                  </a:lnTo>
                  <a:lnTo>
                    <a:pt x="9788" y="94036"/>
                  </a:lnTo>
                  <a:lnTo>
                    <a:pt x="583" y="73379"/>
                  </a:lnTo>
                  <a:lnTo>
                    <a:pt x="0" y="62958"/>
                  </a:lnTo>
                  <a:lnTo>
                    <a:pt x="5591" y="42019"/>
                  </a:lnTo>
                  <a:lnTo>
                    <a:pt x="18995" y="27254"/>
                  </a:lnTo>
                  <a:lnTo>
                    <a:pt x="27482" y="21679"/>
                  </a:lnTo>
                  <a:lnTo>
                    <a:pt x="90127" y="8878"/>
                  </a:lnTo>
                  <a:lnTo>
                    <a:pt x="1181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74396" y="1168663"/>
              <a:ext cx="192572" cy="151519"/>
            </a:xfrm>
            <a:custGeom>
              <a:avLst/>
              <a:gdLst/>
              <a:ahLst/>
              <a:cxnLst/>
              <a:rect l="0" t="0" r="0" b="0"/>
              <a:pathLst>
                <a:path w="192572" h="151519">
                  <a:moveTo>
                    <a:pt x="115987" y="0"/>
                  </a:moveTo>
                  <a:lnTo>
                    <a:pt x="93630" y="0"/>
                  </a:lnTo>
                  <a:lnTo>
                    <a:pt x="31645" y="23719"/>
                  </a:lnTo>
                  <a:lnTo>
                    <a:pt x="5729" y="40433"/>
                  </a:lnTo>
                  <a:lnTo>
                    <a:pt x="1537" y="49182"/>
                  </a:lnTo>
                  <a:lnTo>
                    <a:pt x="0" y="71382"/>
                  </a:lnTo>
                  <a:lnTo>
                    <a:pt x="5711" y="104598"/>
                  </a:lnTo>
                  <a:lnTo>
                    <a:pt x="10885" y="113016"/>
                  </a:lnTo>
                  <a:lnTo>
                    <a:pt x="25991" y="125488"/>
                  </a:lnTo>
                  <a:lnTo>
                    <a:pt x="84820" y="150525"/>
                  </a:lnTo>
                  <a:lnTo>
                    <a:pt x="105644" y="151518"/>
                  </a:lnTo>
                  <a:lnTo>
                    <a:pt x="126598" y="146890"/>
                  </a:lnTo>
                  <a:lnTo>
                    <a:pt x="156955" y="131130"/>
                  </a:lnTo>
                  <a:lnTo>
                    <a:pt x="173580" y="118331"/>
                  </a:lnTo>
                  <a:lnTo>
                    <a:pt x="185648" y="98605"/>
                  </a:lnTo>
                  <a:lnTo>
                    <a:pt x="192571" y="75410"/>
                  </a:lnTo>
                  <a:lnTo>
                    <a:pt x="191748" y="53403"/>
                  </a:lnTo>
                  <a:lnTo>
                    <a:pt x="184364" y="35043"/>
                  </a:lnTo>
                  <a:lnTo>
                    <a:pt x="179119" y="26871"/>
                  </a:lnTo>
                  <a:lnTo>
                    <a:pt x="167053" y="17792"/>
                  </a:lnTo>
                  <a:lnTo>
                    <a:pt x="14757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99711" y="940621"/>
              <a:ext cx="111772" cy="375442"/>
            </a:xfrm>
            <a:custGeom>
              <a:avLst/>
              <a:gdLst/>
              <a:ahLst/>
              <a:cxnLst/>
              <a:rect l="0" t="0" r="0" b="0"/>
              <a:pathLst>
                <a:path w="111772" h="375442">
                  <a:moveTo>
                    <a:pt x="59128" y="375441"/>
                  </a:moveTo>
                  <a:lnTo>
                    <a:pt x="53539" y="316824"/>
                  </a:lnTo>
                  <a:lnTo>
                    <a:pt x="41170" y="262650"/>
                  </a:lnTo>
                  <a:lnTo>
                    <a:pt x="27461" y="206889"/>
                  </a:lnTo>
                  <a:lnTo>
                    <a:pt x="13489" y="150814"/>
                  </a:lnTo>
                  <a:lnTo>
                    <a:pt x="634" y="100743"/>
                  </a:lnTo>
                  <a:lnTo>
                    <a:pt x="0" y="43192"/>
                  </a:lnTo>
                  <a:lnTo>
                    <a:pt x="2162" y="31109"/>
                  </a:lnTo>
                  <a:lnTo>
                    <a:pt x="8283" y="21884"/>
                  </a:lnTo>
                  <a:lnTo>
                    <a:pt x="27561" y="8514"/>
                  </a:lnTo>
                  <a:lnTo>
                    <a:pt x="64723" y="0"/>
                  </a:lnTo>
                  <a:lnTo>
                    <a:pt x="111771" y="6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74611" y="113707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82196" y="1152267"/>
              <a:ext cx="213639" cy="159029"/>
            </a:xfrm>
            <a:custGeom>
              <a:avLst/>
              <a:gdLst/>
              <a:ahLst/>
              <a:cxnLst/>
              <a:rect l="0" t="0" r="0" b="0"/>
              <a:pathLst>
                <a:path w="213639" h="159029">
                  <a:moveTo>
                    <a:pt x="129410" y="58510"/>
                  </a:moveTo>
                  <a:lnTo>
                    <a:pt x="119835" y="27228"/>
                  </a:lnTo>
                  <a:lnTo>
                    <a:pt x="109166" y="11071"/>
                  </a:lnTo>
                  <a:lnTo>
                    <a:pt x="100707" y="5827"/>
                  </a:lnTo>
                  <a:lnTo>
                    <a:pt x="78828" y="0"/>
                  </a:lnTo>
                  <a:lnTo>
                    <a:pt x="56626" y="3650"/>
                  </a:lnTo>
                  <a:lnTo>
                    <a:pt x="36230" y="14240"/>
                  </a:lnTo>
                  <a:lnTo>
                    <a:pt x="19367" y="30646"/>
                  </a:lnTo>
                  <a:lnTo>
                    <a:pt x="2308" y="59612"/>
                  </a:lnTo>
                  <a:lnTo>
                    <a:pt x="0" y="80057"/>
                  </a:lnTo>
                  <a:lnTo>
                    <a:pt x="8051" y="121778"/>
                  </a:lnTo>
                  <a:lnTo>
                    <a:pt x="23132" y="147706"/>
                  </a:lnTo>
                  <a:lnTo>
                    <a:pt x="31652" y="153069"/>
                  </a:lnTo>
                  <a:lnTo>
                    <a:pt x="53596" y="159028"/>
                  </a:lnTo>
                  <a:lnTo>
                    <a:pt x="75828" y="155437"/>
                  </a:lnTo>
                  <a:lnTo>
                    <a:pt x="104955" y="140261"/>
                  </a:lnTo>
                  <a:lnTo>
                    <a:pt x="119711" y="126429"/>
                  </a:lnTo>
                  <a:lnTo>
                    <a:pt x="130168" y="108583"/>
                  </a:lnTo>
                  <a:lnTo>
                    <a:pt x="139178" y="68314"/>
                  </a:lnTo>
                  <a:lnTo>
                    <a:pt x="141771" y="68555"/>
                  </a:lnTo>
                  <a:lnTo>
                    <a:pt x="186044" y="113884"/>
                  </a:lnTo>
                  <a:lnTo>
                    <a:pt x="213638" y="132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61432" y="1102439"/>
              <a:ext cx="171356" cy="188210"/>
            </a:xfrm>
            <a:custGeom>
              <a:avLst/>
              <a:gdLst/>
              <a:ahLst/>
              <a:cxnLst/>
              <a:rect l="0" t="0" r="0" b="0"/>
              <a:pathLst>
                <a:path w="171356" h="188210">
                  <a:moveTo>
                    <a:pt x="139770" y="45167"/>
                  </a:moveTo>
                  <a:lnTo>
                    <a:pt x="128592" y="28399"/>
                  </a:lnTo>
                  <a:lnTo>
                    <a:pt x="113745" y="17047"/>
                  </a:lnTo>
                  <a:lnTo>
                    <a:pt x="75618" y="228"/>
                  </a:lnTo>
                  <a:lnTo>
                    <a:pt x="65416" y="0"/>
                  </a:lnTo>
                  <a:lnTo>
                    <a:pt x="44723" y="5985"/>
                  </a:lnTo>
                  <a:lnTo>
                    <a:pt x="18931" y="22509"/>
                  </a:lnTo>
                  <a:lnTo>
                    <a:pt x="6905" y="41726"/>
                  </a:lnTo>
                  <a:lnTo>
                    <a:pt x="0" y="64694"/>
                  </a:lnTo>
                  <a:lnTo>
                    <a:pt x="2690" y="97356"/>
                  </a:lnTo>
                  <a:lnTo>
                    <a:pt x="12066" y="129261"/>
                  </a:lnTo>
                  <a:lnTo>
                    <a:pt x="30312" y="159771"/>
                  </a:lnTo>
                  <a:lnTo>
                    <a:pt x="47838" y="176430"/>
                  </a:lnTo>
                  <a:lnTo>
                    <a:pt x="70446" y="185394"/>
                  </a:lnTo>
                  <a:lnTo>
                    <a:pt x="96091" y="188209"/>
                  </a:lnTo>
                  <a:lnTo>
                    <a:pt x="144444" y="180483"/>
                  </a:lnTo>
                  <a:lnTo>
                    <a:pt x="171355" y="171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48601" y="1189720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17958" y="53875"/>
                  </a:lnTo>
                  <a:lnTo>
                    <a:pt x="29367" y="83423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96000" y="1122374"/>
              <a:ext cx="157928" cy="157605"/>
            </a:xfrm>
            <a:custGeom>
              <a:avLst/>
              <a:gdLst/>
              <a:ahLst/>
              <a:cxnLst/>
              <a:rect l="0" t="0" r="0" b="0"/>
              <a:pathLst>
                <a:path w="157928" h="157605">
                  <a:moveTo>
                    <a:pt x="0" y="67346"/>
                  </a:moveTo>
                  <a:lnTo>
                    <a:pt x="9575" y="91392"/>
                  </a:lnTo>
                  <a:lnTo>
                    <a:pt x="52997" y="149348"/>
                  </a:lnTo>
                  <a:lnTo>
                    <a:pt x="59898" y="157109"/>
                  </a:lnTo>
                  <a:lnTo>
                    <a:pt x="63329" y="157604"/>
                  </a:lnTo>
                  <a:lnTo>
                    <a:pt x="64446" y="153254"/>
                  </a:lnTo>
                  <a:lnTo>
                    <a:pt x="51830" y="95035"/>
                  </a:lnTo>
                  <a:lnTo>
                    <a:pt x="38444" y="47599"/>
                  </a:lnTo>
                  <a:lnTo>
                    <a:pt x="40873" y="25814"/>
                  </a:lnTo>
                  <a:lnTo>
                    <a:pt x="44796" y="15091"/>
                  </a:lnTo>
                  <a:lnTo>
                    <a:pt x="52091" y="7943"/>
                  </a:lnTo>
                  <a:lnTo>
                    <a:pt x="72675" y="0"/>
                  </a:lnTo>
                  <a:lnTo>
                    <a:pt x="131420" y="2816"/>
                  </a:lnTo>
                  <a:lnTo>
                    <a:pt x="157927" y="4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11425" y="1118215"/>
              <a:ext cx="184659" cy="174337"/>
            </a:xfrm>
            <a:custGeom>
              <a:avLst/>
              <a:gdLst/>
              <a:ahLst/>
              <a:cxnLst/>
              <a:rect l="0" t="0" r="0" b="0"/>
              <a:pathLst>
                <a:path w="184659" h="174337">
                  <a:moveTo>
                    <a:pt x="121486" y="8334"/>
                  </a:moveTo>
                  <a:lnTo>
                    <a:pt x="84009" y="0"/>
                  </a:lnTo>
                  <a:lnTo>
                    <a:pt x="60376" y="1121"/>
                  </a:lnTo>
                  <a:lnTo>
                    <a:pt x="38175" y="9417"/>
                  </a:lnTo>
                  <a:lnTo>
                    <a:pt x="11534" y="32831"/>
                  </a:lnTo>
                  <a:lnTo>
                    <a:pt x="2429" y="55097"/>
                  </a:lnTo>
                  <a:lnTo>
                    <a:pt x="0" y="67585"/>
                  </a:lnTo>
                  <a:lnTo>
                    <a:pt x="3542" y="90820"/>
                  </a:lnTo>
                  <a:lnTo>
                    <a:pt x="24880" y="134332"/>
                  </a:lnTo>
                  <a:lnTo>
                    <a:pt x="41115" y="149341"/>
                  </a:lnTo>
                  <a:lnTo>
                    <a:pt x="80134" y="168508"/>
                  </a:lnTo>
                  <a:lnTo>
                    <a:pt x="122362" y="174336"/>
                  </a:lnTo>
                  <a:lnTo>
                    <a:pt x="184658" y="166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69782" y="947564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13456" y="135568"/>
                  </a:lnTo>
                  <a:lnTo>
                    <a:pt x="21924" y="190297"/>
                  </a:lnTo>
                  <a:lnTo>
                    <a:pt x="35266" y="251409"/>
                  </a:lnTo>
                  <a:lnTo>
                    <a:pt x="47997" y="304165"/>
                  </a:lnTo>
                  <a:lnTo>
                    <a:pt x="54845" y="352194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06653" y="1119261"/>
              <a:ext cx="189513" cy="225505"/>
            </a:xfrm>
            <a:custGeom>
              <a:avLst/>
              <a:gdLst/>
              <a:ahLst/>
              <a:cxnLst/>
              <a:rect l="0" t="0" r="0" b="0"/>
              <a:pathLst>
                <a:path w="189513" h="225505">
                  <a:moveTo>
                    <a:pt x="0" y="112573"/>
                  </a:moveTo>
                  <a:lnTo>
                    <a:pt x="58617" y="106984"/>
                  </a:lnTo>
                  <a:lnTo>
                    <a:pt x="103215" y="93445"/>
                  </a:lnTo>
                  <a:lnTo>
                    <a:pt x="120352" y="82234"/>
                  </a:lnTo>
                  <a:lnTo>
                    <a:pt x="132648" y="66334"/>
                  </a:lnTo>
                  <a:lnTo>
                    <a:pt x="137565" y="57180"/>
                  </a:lnTo>
                  <a:lnTo>
                    <a:pt x="138503" y="47568"/>
                  </a:lnTo>
                  <a:lnTo>
                    <a:pt x="133307" y="27530"/>
                  </a:lnTo>
                  <a:lnTo>
                    <a:pt x="120079" y="13165"/>
                  </a:lnTo>
                  <a:lnTo>
                    <a:pt x="111638" y="7696"/>
                  </a:lnTo>
                  <a:lnTo>
                    <a:pt x="77401" y="0"/>
                  </a:lnTo>
                  <a:lnTo>
                    <a:pt x="54288" y="4439"/>
                  </a:lnTo>
                  <a:lnTo>
                    <a:pt x="43211" y="8898"/>
                  </a:lnTo>
                  <a:lnTo>
                    <a:pt x="24664" y="26331"/>
                  </a:lnTo>
                  <a:lnTo>
                    <a:pt x="10962" y="49676"/>
                  </a:lnTo>
                  <a:lnTo>
                    <a:pt x="4872" y="75650"/>
                  </a:lnTo>
                  <a:lnTo>
                    <a:pt x="7033" y="110991"/>
                  </a:lnTo>
                  <a:lnTo>
                    <a:pt x="15082" y="143690"/>
                  </a:lnTo>
                  <a:lnTo>
                    <a:pt x="36054" y="175605"/>
                  </a:lnTo>
                  <a:lnTo>
                    <a:pt x="64494" y="201699"/>
                  </a:lnTo>
                  <a:lnTo>
                    <a:pt x="95148" y="218659"/>
                  </a:lnTo>
                  <a:lnTo>
                    <a:pt x="137636" y="225504"/>
                  </a:lnTo>
                  <a:lnTo>
                    <a:pt x="189512" y="217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17015" y="1000207"/>
              <a:ext cx="31587" cy="31586"/>
            </a:xfrm>
            <a:custGeom>
              <a:avLst/>
              <a:gdLst/>
              <a:ahLst/>
              <a:cxnLst/>
              <a:rect l="0" t="0" r="0" b="0"/>
              <a:pathLst>
                <a:path w="31587" h="31586">
                  <a:moveTo>
                    <a:pt x="31586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Oval 70"/>
          <p:cNvSpPr/>
          <p:nvPr/>
        </p:nvSpPr>
        <p:spPr>
          <a:xfrm>
            <a:off x="2716656" y="1842770"/>
            <a:ext cx="2715769" cy="2715768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052648" y="2764535"/>
            <a:ext cx="352300" cy="352484"/>
            <a:chOff x="4052648" y="2764535"/>
            <a:chExt cx="352300" cy="352484"/>
          </a:xfrm>
        </p:grpSpPr>
        <p:sp>
          <p:nvSpPr>
            <p:cNvPr id="72" name="Freeform 71"/>
            <p:cNvSpPr/>
            <p:nvPr/>
          </p:nvSpPr>
          <p:spPr>
            <a:xfrm>
              <a:off x="4052648" y="3052814"/>
              <a:ext cx="76427" cy="64205"/>
            </a:xfrm>
            <a:custGeom>
              <a:avLst/>
              <a:gdLst/>
              <a:ahLst/>
              <a:cxnLst/>
              <a:rect l="0" t="0" r="0" b="0"/>
              <a:pathLst>
                <a:path w="76427" h="64205">
                  <a:moveTo>
                    <a:pt x="21880" y="10978"/>
                  </a:moveTo>
                  <a:lnTo>
                    <a:pt x="5113" y="16568"/>
                  </a:lnTo>
                  <a:lnTo>
                    <a:pt x="1343" y="21724"/>
                  </a:lnTo>
                  <a:lnTo>
                    <a:pt x="0" y="28670"/>
                  </a:lnTo>
                  <a:lnTo>
                    <a:pt x="274" y="36811"/>
                  </a:lnTo>
                  <a:lnTo>
                    <a:pt x="6818" y="52095"/>
                  </a:lnTo>
                  <a:lnTo>
                    <a:pt x="11839" y="59447"/>
                  </a:lnTo>
                  <a:lnTo>
                    <a:pt x="18696" y="63178"/>
                  </a:lnTo>
                  <a:lnTo>
                    <a:pt x="35673" y="64204"/>
                  </a:lnTo>
                  <a:lnTo>
                    <a:pt x="51797" y="57641"/>
                  </a:lnTo>
                  <a:lnTo>
                    <a:pt x="59372" y="52615"/>
                  </a:lnTo>
                  <a:lnTo>
                    <a:pt x="70909" y="37672"/>
                  </a:lnTo>
                  <a:lnTo>
                    <a:pt x="75623" y="28775"/>
                  </a:lnTo>
                  <a:lnTo>
                    <a:pt x="76426" y="20503"/>
                  </a:lnTo>
                  <a:lnTo>
                    <a:pt x="71079" y="5073"/>
                  </a:lnTo>
                  <a:lnTo>
                    <a:pt x="65208" y="1192"/>
                  </a:lnTo>
                  <a:lnTo>
                    <a:pt x="49326" y="0"/>
                  </a:lnTo>
                  <a:lnTo>
                    <a:pt x="33688" y="6489"/>
                  </a:lnTo>
                  <a:lnTo>
                    <a:pt x="26242" y="11495"/>
                  </a:lnTo>
                  <a:lnTo>
                    <a:pt x="14851" y="26416"/>
                  </a:lnTo>
                  <a:lnTo>
                    <a:pt x="10174" y="35308"/>
                  </a:lnTo>
                  <a:lnTo>
                    <a:pt x="10567" y="42406"/>
                  </a:lnTo>
                  <a:lnTo>
                    <a:pt x="14338" y="48308"/>
                  </a:lnTo>
                  <a:lnTo>
                    <a:pt x="20361" y="53412"/>
                  </a:lnTo>
                  <a:lnTo>
                    <a:pt x="27887" y="55645"/>
                  </a:lnTo>
                  <a:lnTo>
                    <a:pt x="45606" y="55007"/>
                  </a:lnTo>
                  <a:lnTo>
                    <a:pt x="52906" y="50859"/>
                  </a:lnTo>
                  <a:lnTo>
                    <a:pt x="64135" y="36892"/>
                  </a:lnTo>
                  <a:lnTo>
                    <a:pt x="65258" y="29424"/>
                  </a:lnTo>
                  <a:lnTo>
                    <a:pt x="63667" y="22106"/>
                  </a:lnTo>
                  <a:lnTo>
                    <a:pt x="60267" y="14887"/>
                  </a:lnTo>
                  <a:lnTo>
                    <a:pt x="54490" y="11245"/>
                  </a:lnTo>
                  <a:lnTo>
                    <a:pt x="38713" y="10317"/>
                  </a:lnTo>
                  <a:lnTo>
                    <a:pt x="31932" y="14047"/>
                  </a:lnTo>
                  <a:lnTo>
                    <a:pt x="21278" y="27550"/>
                  </a:lnTo>
                  <a:lnTo>
                    <a:pt x="20309" y="34894"/>
                  </a:lnTo>
                  <a:lnTo>
                    <a:pt x="25471" y="49294"/>
                  </a:lnTo>
                  <a:lnTo>
                    <a:pt x="31293" y="52900"/>
                  </a:lnTo>
                  <a:lnTo>
                    <a:pt x="47121" y="53787"/>
                  </a:lnTo>
                  <a:lnTo>
                    <a:pt x="53915" y="50046"/>
                  </a:lnTo>
                  <a:lnTo>
                    <a:pt x="64584" y="36531"/>
                  </a:lnTo>
                  <a:lnTo>
                    <a:pt x="64387" y="30353"/>
                  </a:lnTo>
                  <a:lnTo>
                    <a:pt x="60747" y="25065"/>
                  </a:lnTo>
                  <a:lnTo>
                    <a:pt x="54810" y="20369"/>
                  </a:lnTo>
                  <a:lnTo>
                    <a:pt x="49682" y="18409"/>
                  </a:lnTo>
                  <a:lnTo>
                    <a:pt x="45094" y="18272"/>
                  </a:lnTo>
                  <a:lnTo>
                    <a:pt x="32409" y="21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41469" y="2764535"/>
              <a:ext cx="263479" cy="229682"/>
            </a:xfrm>
            <a:custGeom>
              <a:avLst/>
              <a:gdLst/>
              <a:ahLst/>
              <a:cxnLst/>
              <a:rect l="0" t="0" r="0" b="0"/>
              <a:pathLst>
                <a:path w="263479" h="229682">
                  <a:moveTo>
                    <a:pt x="90986" y="36045"/>
                  </a:moveTo>
                  <a:lnTo>
                    <a:pt x="68630" y="36045"/>
                  </a:lnTo>
                  <a:lnTo>
                    <a:pt x="51414" y="42284"/>
                  </a:lnTo>
                  <a:lnTo>
                    <a:pt x="43548" y="47223"/>
                  </a:lnTo>
                  <a:lnTo>
                    <a:pt x="31688" y="62070"/>
                  </a:lnTo>
                  <a:lnTo>
                    <a:pt x="4713" y="111569"/>
                  </a:lnTo>
                  <a:lnTo>
                    <a:pt x="0" y="136681"/>
                  </a:lnTo>
                  <a:lnTo>
                    <a:pt x="4145" y="160321"/>
                  </a:lnTo>
                  <a:lnTo>
                    <a:pt x="19632" y="190241"/>
                  </a:lnTo>
                  <a:lnTo>
                    <a:pt x="33537" y="205182"/>
                  </a:lnTo>
                  <a:lnTo>
                    <a:pt x="62266" y="220171"/>
                  </a:lnTo>
                  <a:lnTo>
                    <a:pt x="99894" y="229681"/>
                  </a:lnTo>
                  <a:lnTo>
                    <a:pt x="151411" y="223599"/>
                  </a:lnTo>
                  <a:lnTo>
                    <a:pt x="184929" y="211330"/>
                  </a:lnTo>
                  <a:lnTo>
                    <a:pt x="222107" y="186223"/>
                  </a:lnTo>
                  <a:lnTo>
                    <a:pt x="244741" y="165680"/>
                  </a:lnTo>
                  <a:lnTo>
                    <a:pt x="252908" y="145523"/>
                  </a:lnTo>
                  <a:lnTo>
                    <a:pt x="263478" y="90410"/>
                  </a:lnTo>
                  <a:lnTo>
                    <a:pt x="245705" y="45183"/>
                  </a:lnTo>
                  <a:lnTo>
                    <a:pt x="232280" y="31137"/>
                  </a:lnTo>
                  <a:lnTo>
                    <a:pt x="201872" y="16653"/>
                  </a:lnTo>
                  <a:lnTo>
                    <a:pt x="144367" y="0"/>
                  </a:lnTo>
                  <a:lnTo>
                    <a:pt x="122900" y="1697"/>
                  </a:lnTo>
                  <a:lnTo>
                    <a:pt x="91084" y="14819"/>
                  </a:lnTo>
                  <a:lnTo>
                    <a:pt x="59401" y="36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 flipH="1" flipV="1">
            <a:off x="3569208" y="1968880"/>
            <a:ext cx="526414" cy="11054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4116704" y="3074289"/>
            <a:ext cx="130543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76"/>
          <p:cNvSpPr/>
          <p:nvPr/>
        </p:nvSpPr>
        <p:spPr>
          <a:xfrm>
            <a:off x="3348062" y="1713782"/>
            <a:ext cx="184772" cy="248446"/>
          </a:xfrm>
          <a:custGeom>
            <a:avLst/>
            <a:gdLst/>
            <a:ahLst/>
            <a:cxnLst/>
            <a:rect l="0" t="0" r="0" b="0"/>
            <a:pathLst>
              <a:path w="184772" h="248446">
                <a:moveTo>
                  <a:pt x="0" y="107648"/>
                </a:moveTo>
                <a:lnTo>
                  <a:pt x="2340" y="148505"/>
                </a:lnTo>
                <a:lnTo>
                  <a:pt x="23719" y="211149"/>
                </a:lnTo>
                <a:lnTo>
                  <a:pt x="36098" y="246506"/>
                </a:lnTo>
                <a:lnTo>
                  <a:pt x="34371" y="236823"/>
                </a:lnTo>
                <a:lnTo>
                  <a:pt x="8111" y="175082"/>
                </a:lnTo>
                <a:lnTo>
                  <a:pt x="1602" y="121141"/>
                </a:lnTo>
                <a:lnTo>
                  <a:pt x="3436" y="68546"/>
                </a:lnTo>
                <a:lnTo>
                  <a:pt x="14666" y="34841"/>
                </a:lnTo>
                <a:lnTo>
                  <a:pt x="20306" y="24015"/>
                </a:lnTo>
                <a:lnTo>
                  <a:pt x="35931" y="8866"/>
                </a:lnTo>
                <a:lnTo>
                  <a:pt x="45011" y="3189"/>
                </a:lnTo>
                <a:lnTo>
                  <a:pt x="64458" y="0"/>
                </a:lnTo>
                <a:lnTo>
                  <a:pt x="74558" y="788"/>
                </a:lnTo>
                <a:lnTo>
                  <a:pt x="92018" y="7902"/>
                </a:lnTo>
                <a:lnTo>
                  <a:pt x="99950" y="13074"/>
                </a:lnTo>
                <a:lnTo>
                  <a:pt x="104068" y="20032"/>
                </a:lnTo>
                <a:lnTo>
                  <a:pt x="105524" y="37122"/>
                </a:lnTo>
                <a:lnTo>
                  <a:pt x="99767" y="66474"/>
                </a:lnTo>
                <a:lnTo>
                  <a:pt x="85062" y="91808"/>
                </a:lnTo>
                <a:lnTo>
                  <a:pt x="63812" y="116651"/>
                </a:lnTo>
                <a:lnTo>
                  <a:pt x="80412" y="107000"/>
                </a:lnTo>
                <a:lnTo>
                  <a:pt x="88703" y="103706"/>
                </a:lnTo>
                <a:lnTo>
                  <a:pt x="107273" y="103166"/>
                </a:lnTo>
                <a:lnTo>
                  <a:pt x="147792" y="112351"/>
                </a:lnTo>
                <a:lnTo>
                  <a:pt x="173511" y="127629"/>
                </a:lnTo>
                <a:lnTo>
                  <a:pt x="178845" y="136176"/>
                </a:lnTo>
                <a:lnTo>
                  <a:pt x="184771" y="158151"/>
                </a:lnTo>
                <a:lnTo>
                  <a:pt x="181166" y="180397"/>
                </a:lnTo>
                <a:lnTo>
                  <a:pt x="165983" y="209531"/>
                </a:lnTo>
                <a:lnTo>
                  <a:pt x="152149" y="224289"/>
                </a:lnTo>
                <a:lnTo>
                  <a:pt x="104524" y="247212"/>
                </a:lnTo>
                <a:lnTo>
                  <a:pt x="83890" y="248445"/>
                </a:lnTo>
                <a:lnTo>
                  <a:pt x="31585" y="2445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5554034" y="3011121"/>
            <a:ext cx="194526" cy="242267"/>
            <a:chOff x="5554034" y="3011121"/>
            <a:chExt cx="194526" cy="242267"/>
          </a:xfrm>
        </p:grpSpPr>
        <p:sp>
          <p:nvSpPr>
            <p:cNvPr id="78" name="Freeform 77"/>
            <p:cNvSpPr/>
            <p:nvPr/>
          </p:nvSpPr>
          <p:spPr>
            <a:xfrm>
              <a:off x="5554034" y="3011121"/>
              <a:ext cx="194526" cy="242267"/>
            </a:xfrm>
            <a:custGeom>
              <a:avLst/>
              <a:gdLst/>
              <a:ahLst/>
              <a:cxnLst/>
              <a:rect l="0" t="0" r="0" b="0"/>
              <a:pathLst>
                <a:path w="194526" h="242267">
                  <a:moveTo>
                    <a:pt x="47126" y="21086"/>
                  </a:moveTo>
                  <a:lnTo>
                    <a:pt x="35674" y="70017"/>
                  </a:lnTo>
                  <a:lnTo>
                    <a:pt x="27966" y="129147"/>
                  </a:lnTo>
                  <a:lnTo>
                    <a:pt x="14867" y="188521"/>
                  </a:lnTo>
                  <a:lnTo>
                    <a:pt x="5140" y="242266"/>
                  </a:lnTo>
                  <a:lnTo>
                    <a:pt x="2758" y="242239"/>
                  </a:lnTo>
                  <a:lnTo>
                    <a:pt x="0" y="238712"/>
                  </a:lnTo>
                  <a:lnTo>
                    <a:pt x="55" y="225433"/>
                  </a:lnTo>
                  <a:lnTo>
                    <a:pt x="5529" y="163723"/>
                  </a:lnTo>
                  <a:lnTo>
                    <a:pt x="19581" y="106073"/>
                  </a:lnTo>
                  <a:lnTo>
                    <a:pt x="36668" y="44438"/>
                  </a:lnTo>
                  <a:lnTo>
                    <a:pt x="44818" y="23276"/>
                  </a:lnTo>
                  <a:lnTo>
                    <a:pt x="56239" y="6071"/>
                  </a:lnTo>
                  <a:lnTo>
                    <a:pt x="63730" y="1718"/>
                  </a:lnTo>
                  <a:lnTo>
                    <a:pt x="81412" y="0"/>
                  </a:lnTo>
                  <a:lnTo>
                    <a:pt x="88701" y="3519"/>
                  </a:lnTo>
                  <a:lnTo>
                    <a:pt x="99919" y="16788"/>
                  </a:lnTo>
                  <a:lnTo>
                    <a:pt x="123503" y="72354"/>
                  </a:lnTo>
                  <a:lnTo>
                    <a:pt x="163175" y="133659"/>
                  </a:lnTo>
                  <a:lnTo>
                    <a:pt x="180947" y="160116"/>
                  </a:lnTo>
                  <a:lnTo>
                    <a:pt x="194525" y="200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64331" y="3169077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090059" y="2920784"/>
            <a:ext cx="595745" cy="243056"/>
            <a:chOff x="7090059" y="2920784"/>
            <a:chExt cx="595745" cy="243056"/>
          </a:xfrm>
        </p:grpSpPr>
        <p:sp>
          <p:nvSpPr>
            <p:cNvPr id="81" name="Freeform 80"/>
            <p:cNvSpPr/>
            <p:nvPr/>
          </p:nvSpPr>
          <p:spPr>
            <a:xfrm>
              <a:off x="7090059" y="2920784"/>
              <a:ext cx="206191" cy="243056"/>
            </a:xfrm>
            <a:custGeom>
              <a:avLst/>
              <a:gdLst/>
              <a:ahLst/>
              <a:cxnLst/>
              <a:rect l="0" t="0" r="0" b="0"/>
              <a:pathLst>
                <a:path w="206191" h="243056">
                  <a:moveTo>
                    <a:pt x="143018" y="27195"/>
                  </a:moveTo>
                  <a:lnTo>
                    <a:pt x="137430" y="10427"/>
                  </a:lnTo>
                  <a:lnTo>
                    <a:pt x="129934" y="5488"/>
                  </a:lnTo>
                  <a:lnTo>
                    <a:pt x="106007" y="0"/>
                  </a:lnTo>
                  <a:lnTo>
                    <a:pt x="70831" y="2499"/>
                  </a:lnTo>
                  <a:lnTo>
                    <a:pt x="38181" y="16238"/>
                  </a:lnTo>
                  <a:lnTo>
                    <a:pt x="11871" y="40716"/>
                  </a:lnTo>
                  <a:lnTo>
                    <a:pt x="2842" y="66350"/>
                  </a:lnTo>
                  <a:lnTo>
                    <a:pt x="0" y="94900"/>
                  </a:lnTo>
                  <a:lnTo>
                    <a:pt x="10696" y="152747"/>
                  </a:lnTo>
                  <a:lnTo>
                    <a:pt x="26083" y="184889"/>
                  </a:lnTo>
                  <a:lnTo>
                    <a:pt x="75085" y="233619"/>
                  </a:lnTo>
                  <a:lnTo>
                    <a:pt x="99178" y="241771"/>
                  </a:lnTo>
                  <a:lnTo>
                    <a:pt x="127043" y="243055"/>
                  </a:lnTo>
                  <a:lnTo>
                    <a:pt x="162461" y="230623"/>
                  </a:lnTo>
                  <a:lnTo>
                    <a:pt x="206190" y="206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21386" y="2961608"/>
              <a:ext cx="153848" cy="169089"/>
            </a:xfrm>
            <a:custGeom>
              <a:avLst/>
              <a:gdLst/>
              <a:ahLst/>
              <a:cxnLst/>
              <a:rect l="0" t="0" r="0" b="0"/>
              <a:pathLst>
                <a:path w="153848" h="169089">
                  <a:moveTo>
                    <a:pt x="27505" y="91656"/>
                  </a:moveTo>
                  <a:lnTo>
                    <a:pt x="64983" y="83323"/>
                  </a:lnTo>
                  <a:lnTo>
                    <a:pt x="88615" y="79763"/>
                  </a:lnTo>
                  <a:lnTo>
                    <a:pt x="120481" y="64605"/>
                  </a:lnTo>
                  <a:lnTo>
                    <a:pt x="137458" y="51947"/>
                  </a:lnTo>
                  <a:lnTo>
                    <a:pt x="141751" y="44127"/>
                  </a:lnTo>
                  <a:lnTo>
                    <a:pt x="143402" y="26078"/>
                  </a:lnTo>
                  <a:lnTo>
                    <a:pt x="139864" y="18692"/>
                  </a:lnTo>
                  <a:lnTo>
                    <a:pt x="126575" y="7365"/>
                  </a:lnTo>
                  <a:lnTo>
                    <a:pt x="93774" y="0"/>
                  </a:lnTo>
                  <a:lnTo>
                    <a:pt x="60009" y="3407"/>
                  </a:lnTo>
                  <a:lnTo>
                    <a:pt x="41561" y="11880"/>
                  </a:lnTo>
                  <a:lnTo>
                    <a:pt x="10654" y="36383"/>
                  </a:lnTo>
                  <a:lnTo>
                    <a:pt x="2468" y="56172"/>
                  </a:lnTo>
                  <a:lnTo>
                    <a:pt x="0" y="79395"/>
                  </a:lnTo>
                  <a:lnTo>
                    <a:pt x="2802" y="101414"/>
                  </a:lnTo>
                  <a:lnTo>
                    <a:pt x="14186" y="122899"/>
                  </a:lnTo>
                  <a:lnTo>
                    <a:pt x="30944" y="141807"/>
                  </a:lnTo>
                  <a:lnTo>
                    <a:pt x="70298" y="163477"/>
                  </a:lnTo>
                  <a:lnTo>
                    <a:pt x="80600" y="167612"/>
                  </a:lnTo>
                  <a:lnTo>
                    <a:pt x="101406" y="169088"/>
                  </a:lnTo>
                  <a:lnTo>
                    <a:pt x="153847" y="154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38404" y="3018642"/>
              <a:ext cx="147400" cy="118851"/>
            </a:xfrm>
            <a:custGeom>
              <a:avLst/>
              <a:gdLst/>
              <a:ahLst/>
              <a:cxnLst/>
              <a:rect l="0" t="0" r="0" b="0"/>
              <a:pathLst>
                <a:path w="147400" h="118851">
                  <a:moveTo>
                    <a:pt x="0" y="55679"/>
                  </a:moveTo>
                  <a:lnTo>
                    <a:pt x="14654" y="108707"/>
                  </a:lnTo>
                  <a:lnTo>
                    <a:pt x="14448" y="113257"/>
                  </a:lnTo>
                  <a:lnTo>
                    <a:pt x="11972" y="113952"/>
                  </a:lnTo>
                  <a:lnTo>
                    <a:pt x="7981" y="112075"/>
                  </a:lnTo>
                  <a:lnTo>
                    <a:pt x="3547" y="94392"/>
                  </a:lnTo>
                  <a:lnTo>
                    <a:pt x="4171" y="57791"/>
                  </a:lnTo>
                  <a:lnTo>
                    <a:pt x="10043" y="36730"/>
                  </a:lnTo>
                  <a:lnTo>
                    <a:pt x="20451" y="19571"/>
                  </a:lnTo>
                  <a:lnTo>
                    <a:pt x="35995" y="7265"/>
                  </a:lnTo>
                  <a:lnTo>
                    <a:pt x="45054" y="2346"/>
                  </a:lnTo>
                  <a:lnTo>
                    <a:pt x="67597" y="0"/>
                  </a:lnTo>
                  <a:lnTo>
                    <a:pt x="90875" y="4026"/>
                  </a:lnTo>
                  <a:lnTo>
                    <a:pt x="117133" y="19447"/>
                  </a:lnTo>
                  <a:lnTo>
                    <a:pt x="132388" y="32167"/>
                  </a:lnTo>
                  <a:lnTo>
                    <a:pt x="140728" y="51858"/>
                  </a:lnTo>
                  <a:lnTo>
                    <a:pt x="145423" y="86132"/>
                  </a:lnTo>
                  <a:lnTo>
                    <a:pt x="147399" y="1188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005653" y="2177800"/>
            <a:ext cx="2427882" cy="1217520"/>
            <a:chOff x="7005653" y="2177800"/>
            <a:chExt cx="2427882" cy="1217520"/>
          </a:xfrm>
        </p:grpSpPr>
        <p:sp>
          <p:nvSpPr>
            <p:cNvPr id="85" name="Freeform 84"/>
            <p:cNvSpPr/>
            <p:nvPr/>
          </p:nvSpPr>
          <p:spPr>
            <a:xfrm>
              <a:off x="7005653" y="2200455"/>
              <a:ext cx="259011" cy="231264"/>
            </a:xfrm>
            <a:custGeom>
              <a:avLst/>
              <a:gdLst/>
              <a:ahLst/>
              <a:cxnLst/>
              <a:rect l="0" t="0" r="0" b="0"/>
              <a:pathLst>
                <a:path w="259011" h="231264">
                  <a:moveTo>
                    <a:pt x="227424" y="0"/>
                  </a:moveTo>
                  <a:lnTo>
                    <a:pt x="198116" y="38374"/>
                  </a:lnTo>
                  <a:lnTo>
                    <a:pt x="140591" y="87724"/>
                  </a:lnTo>
                  <a:lnTo>
                    <a:pt x="96483" y="128681"/>
                  </a:lnTo>
                  <a:lnTo>
                    <a:pt x="45914" y="162413"/>
                  </a:lnTo>
                  <a:lnTo>
                    <a:pt x="4376" y="196661"/>
                  </a:lnTo>
                  <a:lnTo>
                    <a:pt x="347" y="203637"/>
                  </a:lnTo>
                  <a:lnTo>
                    <a:pt x="0" y="210628"/>
                  </a:lnTo>
                  <a:lnTo>
                    <a:pt x="2109" y="217628"/>
                  </a:lnTo>
                  <a:lnTo>
                    <a:pt x="9364" y="222294"/>
                  </a:lnTo>
                  <a:lnTo>
                    <a:pt x="59915" y="229784"/>
                  </a:lnTo>
                  <a:lnTo>
                    <a:pt x="115307" y="231263"/>
                  </a:lnTo>
                  <a:lnTo>
                    <a:pt x="177375" y="230386"/>
                  </a:lnTo>
                  <a:lnTo>
                    <a:pt x="225857" y="223280"/>
                  </a:lnTo>
                  <a:lnTo>
                    <a:pt x="25901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85425" y="2177800"/>
              <a:ext cx="229059" cy="283159"/>
            </a:xfrm>
            <a:custGeom>
              <a:avLst/>
              <a:gdLst/>
              <a:ahLst/>
              <a:cxnLst/>
              <a:rect l="0" t="0" r="0" b="0"/>
              <a:pathLst>
                <a:path w="229059" h="283159">
                  <a:moveTo>
                    <a:pt x="16109" y="117412"/>
                  </a:moveTo>
                  <a:lnTo>
                    <a:pt x="10519" y="134180"/>
                  </a:lnTo>
                  <a:lnTo>
                    <a:pt x="10895" y="151770"/>
                  </a:lnTo>
                  <a:lnTo>
                    <a:pt x="16592" y="209241"/>
                  </a:lnTo>
                  <a:lnTo>
                    <a:pt x="21392" y="231924"/>
                  </a:lnTo>
                  <a:lnTo>
                    <a:pt x="20801" y="235867"/>
                  </a:lnTo>
                  <a:lnTo>
                    <a:pt x="18067" y="234987"/>
                  </a:lnTo>
                  <a:lnTo>
                    <a:pt x="13904" y="230890"/>
                  </a:lnTo>
                  <a:lnTo>
                    <a:pt x="3556" y="172751"/>
                  </a:lnTo>
                  <a:lnTo>
                    <a:pt x="0" y="149026"/>
                  </a:lnTo>
                  <a:lnTo>
                    <a:pt x="7250" y="95668"/>
                  </a:lnTo>
                  <a:lnTo>
                    <a:pt x="19723" y="57157"/>
                  </a:lnTo>
                  <a:lnTo>
                    <a:pt x="44898" y="18292"/>
                  </a:lnTo>
                  <a:lnTo>
                    <a:pt x="71043" y="956"/>
                  </a:lnTo>
                  <a:lnTo>
                    <a:pt x="80807" y="0"/>
                  </a:lnTo>
                  <a:lnTo>
                    <a:pt x="101015" y="5178"/>
                  </a:lnTo>
                  <a:lnTo>
                    <a:pt x="126535" y="21246"/>
                  </a:lnTo>
                  <a:lnTo>
                    <a:pt x="135377" y="40357"/>
                  </a:lnTo>
                  <a:lnTo>
                    <a:pt x="138137" y="63278"/>
                  </a:lnTo>
                  <a:lnTo>
                    <a:pt x="135463" y="85164"/>
                  </a:lnTo>
                  <a:lnTo>
                    <a:pt x="127257" y="103469"/>
                  </a:lnTo>
                  <a:lnTo>
                    <a:pt x="121793" y="111626"/>
                  </a:lnTo>
                  <a:lnTo>
                    <a:pt x="106363" y="123809"/>
                  </a:lnTo>
                  <a:lnTo>
                    <a:pt x="64648" y="142604"/>
                  </a:lnTo>
                  <a:lnTo>
                    <a:pt x="99016" y="139245"/>
                  </a:lnTo>
                  <a:lnTo>
                    <a:pt x="161138" y="150024"/>
                  </a:lnTo>
                  <a:lnTo>
                    <a:pt x="194391" y="162950"/>
                  </a:lnTo>
                  <a:lnTo>
                    <a:pt x="205153" y="168828"/>
                  </a:lnTo>
                  <a:lnTo>
                    <a:pt x="220231" y="184717"/>
                  </a:lnTo>
                  <a:lnTo>
                    <a:pt x="225890" y="193868"/>
                  </a:lnTo>
                  <a:lnTo>
                    <a:pt x="229058" y="213393"/>
                  </a:lnTo>
                  <a:lnTo>
                    <a:pt x="228265" y="223514"/>
                  </a:lnTo>
                  <a:lnTo>
                    <a:pt x="221144" y="240997"/>
                  </a:lnTo>
                  <a:lnTo>
                    <a:pt x="215970" y="248935"/>
                  </a:lnTo>
                  <a:lnTo>
                    <a:pt x="200862" y="260875"/>
                  </a:lnTo>
                  <a:lnTo>
                    <a:pt x="156978" y="278071"/>
                  </a:lnTo>
                  <a:lnTo>
                    <a:pt x="96014" y="283158"/>
                  </a:lnTo>
                  <a:lnTo>
                    <a:pt x="47056" y="277230"/>
                  </a:lnTo>
                  <a:lnTo>
                    <a:pt x="26637" y="275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34444" y="2274155"/>
              <a:ext cx="217056" cy="234699"/>
            </a:xfrm>
            <a:custGeom>
              <a:avLst/>
              <a:gdLst/>
              <a:ahLst/>
              <a:cxnLst/>
              <a:rect l="0" t="0" r="0" b="0"/>
              <a:pathLst>
                <a:path w="217056" h="234699">
                  <a:moveTo>
                    <a:pt x="114530" y="0"/>
                  </a:moveTo>
                  <a:lnTo>
                    <a:pt x="71838" y="3120"/>
                  </a:lnTo>
                  <a:lnTo>
                    <a:pt x="61502" y="5589"/>
                  </a:lnTo>
                  <a:lnTo>
                    <a:pt x="43779" y="17692"/>
                  </a:lnTo>
                  <a:lnTo>
                    <a:pt x="13337" y="48468"/>
                  </a:lnTo>
                  <a:lnTo>
                    <a:pt x="5215" y="69115"/>
                  </a:lnTo>
                  <a:lnTo>
                    <a:pt x="0" y="120497"/>
                  </a:lnTo>
                  <a:lnTo>
                    <a:pt x="4685" y="156196"/>
                  </a:lnTo>
                  <a:lnTo>
                    <a:pt x="19072" y="189000"/>
                  </a:lnTo>
                  <a:lnTo>
                    <a:pt x="43742" y="215357"/>
                  </a:lnTo>
                  <a:lnTo>
                    <a:pt x="73279" y="232396"/>
                  </a:lnTo>
                  <a:lnTo>
                    <a:pt x="96976" y="234698"/>
                  </a:lnTo>
                  <a:lnTo>
                    <a:pt x="144728" y="226644"/>
                  </a:lnTo>
                  <a:lnTo>
                    <a:pt x="171701" y="211563"/>
                  </a:lnTo>
                  <a:lnTo>
                    <a:pt x="194510" y="192277"/>
                  </a:lnTo>
                  <a:lnTo>
                    <a:pt x="210498" y="166155"/>
                  </a:lnTo>
                  <a:lnTo>
                    <a:pt x="217055" y="125010"/>
                  </a:lnTo>
                  <a:lnTo>
                    <a:pt x="214465" y="112586"/>
                  </a:lnTo>
                  <a:lnTo>
                    <a:pt x="202229" y="92542"/>
                  </a:lnTo>
                  <a:lnTo>
                    <a:pt x="185093" y="78954"/>
                  </a:lnTo>
                  <a:lnTo>
                    <a:pt x="146115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27958" y="2223297"/>
              <a:ext cx="168458" cy="303543"/>
            </a:xfrm>
            <a:custGeom>
              <a:avLst/>
              <a:gdLst/>
              <a:ahLst/>
              <a:cxnLst/>
              <a:rect l="0" t="0" r="0" b="0"/>
              <a:pathLst>
                <a:path w="168458" h="303543">
                  <a:moveTo>
                    <a:pt x="0" y="303542"/>
                  </a:moveTo>
                  <a:lnTo>
                    <a:pt x="3120" y="249397"/>
                  </a:lnTo>
                  <a:lnTo>
                    <a:pt x="16788" y="187747"/>
                  </a:lnTo>
                  <a:lnTo>
                    <a:pt x="23334" y="134397"/>
                  </a:lnTo>
                  <a:lnTo>
                    <a:pt x="37735" y="72041"/>
                  </a:lnTo>
                  <a:lnTo>
                    <a:pt x="47127" y="10378"/>
                  </a:lnTo>
                  <a:lnTo>
                    <a:pt x="52475" y="3984"/>
                  </a:lnTo>
                  <a:lnTo>
                    <a:pt x="59550" y="892"/>
                  </a:lnTo>
                  <a:lnTo>
                    <a:pt x="67776" y="0"/>
                  </a:lnTo>
                  <a:lnTo>
                    <a:pt x="74430" y="2914"/>
                  </a:lnTo>
                  <a:lnTo>
                    <a:pt x="84943" y="15512"/>
                  </a:lnTo>
                  <a:lnTo>
                    <a:pt x="104918" y="70611"/>
                  </a:lnTo>
                  <a:lnTo>
                    <a:pt x="122784" y="131621"/>
                  </a:lnTo>
                  <a:lnTo>
                    <a:pt x="140374" y="187272"/>
                  </a:lnTo>
                  <a:lnTo>
                    <a:pt x="157927" y="240311"/>
                  </a:lnTo>
                  <a:lnTo>
                    <a:pt x="168457" y="282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49015" y="242155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06680" y="2421554"/>
              <a:ext cx="37176" cy="126343"/>
            </a:xfrm>
            <a:custGeom>
              <a:avLst/>
              <a:gdLst/>
              <a:ahLst/>
              <a:cxnLst/>
              <a:rect l="0" t="0" r="0" b="0"/>
              <a:pathLst>
                <a:path w="37176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4478" y="84593"/>
                  </a:lnTo>
                  <a:lnTo>
                    <a:pt x="3717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91212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28697" y="2405436"/>
              <a:ext cx="184081" cy="171480"/>
            </a:xfrm>
            <a:custGeom>
              <a:avLst/>
              <a:gdLst/>
              <a:ahLst/>
              <a:cxnLst/>
              <a:rect l="0" t="0" r="0" b="0"/>
              <a:pathLst>
                <a:path w="184081" h="171480">
                  <a:moveTo>
                    <a:pt x="104671" y="5590"/>
                  </a:moveTo>
                  <a:lnTo>
                    <a:pt x="87903" y="0"/>
                  </a:lnTo>
                  <a:lnTo>
                    <a:pt x="55119" y="2114"/>
                  </a:lnTo>
                  <a:lnTo>
                    <a:pt x="21358" y="10149"/>
                  </a:lnTo>
                  <a:lnTo>
                    <a:pt x="12864" y="15648"/>
                  </a:lnTo>
                  <a:lnTo>
                    <a:pt x="307" y="31117"/>
                  </a:lnTo>
                  <a:lnTo>
                    <a:pt x="0" y="37816"/>
                  </a:lnTo>
                  <a:lnTo>
                    <a:pt x="3305" y="43451"/>
                  </a:lnTo>
                  <a:lnTo>
                    <a:pt x="9017" y="48378"/>
                  </a:lnTo>
                  <a:lnTo>
                    <a:pt x="27843" y="53853"/>
                  </a:lnTo>
                  <a:lnTo>
                    <a:pt x="90438" y="67231"/>
                  </a:lnTo>
                  <a:lnTo>
                    <a:pt x="146296" y="97559"/>
                  </a:lnTo>
                  <a:lnTo>
                    <a:pt x="172636" y="118108"/>
                  </a:lnTo>
                  <a:lnTo>
                    <a:pt x="181671" y="138266"/>
                  </a:lnTo>
                  <a:lnTo>
                    <a:pt x="184080" y="150192"/>
                  </a:lnTo>
                  <a:lnTo>
                    <a:pt x="181007" y="158143"/>
                  </a:lnTo>
                  <a:lnTo>
                    <a:pt x="174279" y="163444"/>
                  </a:lnTo>
                  <a:lnTo>
                    <a:pt x="154325" y="169334"/>
                  </a:lnTo>
                  <a:lnTo>
                    <a:pt x="117954" y="171479"/>
                  </a:lnTo>
                  <a:lnTo>
                    <a:pt x="55779" y="157134"/>
                  </a:lnTo>
                  <a:lnTo>
                    <a:pt x="41500" y="152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88604" y="2439662"/>
              <a:ext cx="223832" cy="192463"/>
            </a:xfrm>
            <a:custGeom>
              <a:avLst/>
              <a:gdLst/>
              <a:ahLst/>
              <a:cxnLst/>
              <a:rect l="0" t="0" r="0" b="0"/>
              <a:pathLst>
                <a:path w="223832" h="192463">
                  <a:moveTo>
                    <a:pt x="129075" y="76648"/>
                  </a:moveTo>
                  <a:lnTo>
                    <a:pt x="119499" y="38131"/>
                  </a:lnTo>
                  <a:lnTo>
                    <a:pt x="108831" y="20145"/>
                  </a:lnTo>
                  <a:lnTo>
                    <a:pt x="93171" y="7472"/>
                  </a:lnTo>
                  <a:lnTo>
                    <a:pt x="84081" y="2455"/>
                  </a:lnTo>
                  <a:lnTo>
                    <a:pt x="64624" y="0"/>
                  </a:lnTo>
                  <a:lnTo>
                    <a:pt x="45448" y="3978"/>
                  </a:lnTo>
                  <a:lnTo>
                    <a:pt x="29126" y="13545"/>
                  </a:lnTo>
                  <a:lnTo>
                    <a:pt x="17193" y="28715"/>
                  </a:lnTo>
                  <a:lnTo>
                    <a:pt x="0" y="72639"/>
                  </a:lnTo>
                  <a:lnTo>
                    <a:pt x="103" y="112635"/>
                  </a:lnTo>
                  <a:lnTo>
                    <a:pt x="7804" y="133977"/>
                  </a:lnTo>
                  <a:lnTo>
                    <a:pt x="20194" y="151261"/>
                  </a:lnTo>
                  <a:lnTo>
                    <a:pt x="37400" y="166741"/>
                  </a:lnTo>
                  <a:lnTo>
                    <a:pt x="46901" y="170636"/>
                  </a:lnTo>
                  <a:lnTo>
                    <a:pt x="66816" y="171843"/>
                  </a:lnTo>
                  <a:lnTo>
                    <a:pt x="97759" y="160356"/>
                  </a:lnTo>
                  <a:lnTo>
                    <a:pt x="123566" y="136546"/>
                  </a:lnTo>
                  <a:lnTo>
                    <a:pt x="140441" y="107264"/>
                  </a:lnTo>
                  <a:lnTo>
                    <a:pt x="144841" y="104078"/>
                  </a:lnTo>
                  <a:lnTo>
                    <a:pt x="148944" y="105463"/>
                  </a:lnTo>
                  <a:lnTo>
                    <a:pt x="156623" y="116361"/>
                  </a:lnTo>
                  <a:lnTo>
                    <a:pt x="174204" y="148834"/>
                  </a:lnTo>
                  <a:lnTo>
                    <a:pt x="196258" y="170956"/>
                  </a:lnTo>
                  <a:lnTo>
                    <a:pt x="223831" y="192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38446" y="2800580"/>
              <a:ext cx="63171" cy="368498"/>
            </a:xfrm>
            <a:custGeom>
              <a:avLst/>
              <a:gdLst/>
              <a:ahLst/>
              <a:cxnLst/>
              <a:rect l="0" t="0" r="0" b="0"/>
              <a:pathLst>
                <a:path w="63171" h="368498">
                  <a:moveTo>
                    <a:pt x="0" y="0"/>
                  </a:moveTo>
                  <a:lnTo>
                    <a:pt x="15641" y="49263"/>
                  </a:lnTo>
                  <a:lnTo>
                    <a:pt x="26341" y="99344"/>
                  </a:lnTo>
                  <a:lnTo>
                    <a:pt x="30030" y="151228"/>
                  </a:lnTo>
                  <a:lnTo>
                    <a:pt x="32294" y="201306"/>
                  </a:lnTo>
                  <a:lnTo>
                    <a:pt x="39828" y="257093"/>
                  </a:lnTo>
                  <a:lnTo>
                    <a:pt x="47251" y="312566"/>
                  </a:lnTo>
                  <a:lnTo>
                    <a:pt x="6317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64746" y="294797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19"/>
                  </a:lnTo>
                  <a:lnTo>
                    <a:pt x="86275" y="10723"/>
                  </a:lnTo>
                  <a:lnTo>
                    <a:pt x="3441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23649" y="3000621"/>
              <a:ext cx="109595" cy="165977"/>
            </a:xfrm>
            <a:custGeom>
              <a:avLst/>
              <a:gdLst/>
              <a:ahLst/>
              <a:cxnLst/>
              <a:rect l="0" t="0" r="0" b="0"/>
              <a:pathLst>
                <a:path w="109595" h="165977">
                  <a:moveTo>
                    <a:pt x="4309" y="84228"/>
                  </a:moveTo>
                  <a:lnTo>
                    <a:pt x="7429" y="126920"/>
                  </a:lnTo>
                  <a:lnTo>
                    <a:pt x="13885" y="146486"/>
                  </a:lnTo>
                  <a:lnTo>
                    <a:pt x="25994" y="165976"/>
                  </a:lnTo>
                  <a:lnTo>
                    <a:pt x="24615" y="165633"/>
                  </a:lnTo>
                  <a:lnTo>
                    <a:pt x="21356" y="163065"/>
                  </a:lnTo>
                  <a:lnTo>
                    <a:pt x="756" y="105351"/>
                  </a:lnTo>
                  <a:lnTo>
                    <a:pt x="0" y="84258"/>
                  </a:lnTo>
                  <a:lnTo>
                    <a:pt x="9048" y="42120"/>
                  </a:lnTo>
                  <a:lnTo>
                    <a:pt x="14487" y="33929"/>
                  </a:lnTo>
                  <a:lnTo>
                    <a:pt x="29890" y="21709"/>
                  </a:lnTo>
                  <a:lnTo>
                    <a:pt x="74440" y="5502"/>
                  </a:lnTo>
                  <a:lnTo>
                    <a:pt x="1095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68162" y="3052771"/>
              <a:ext cx="165124" cy="137364"/>
            </a:xfrm>
            <a:custGeom>
              <a:avLst/>
              <a:gdLst/>
              <a:ahLst/>
              <a:cxnLst/>
              <a:rect l="0" t="0" r="0" b="0"/>
              <a:pathLst>
                <a:path w="165124" h="137364">
                  <a:moveTo>
                    <a:pt x="38781" y="53135"/>
                  </a:moveTo>
                  <a:lnTo>
                    <a:pt x="55549" y="58725"/>
                  </a:lnTo>
                  <a:lnTo>
                    <a:pt x="62827" y="58031"/>
                  </a:lnTo>
                  <a:lnTo>
                    <a:pt x="77154" y="51022"/>
                  </a:lnTo>
                  <a:lnTo>
                    <a:pt x="88201" y="36988"/>
                  </a:lnTo>
                  <a:lnTo>
                    <a:pt x="92784" y="28333"/>
                  </a:lnTo>
                  <a:lnTo>
                    <a:pt x="93501" y="20223"/>
                  </a:lnTo>
                  <a:lnTo>
                    <a:pt x="88057" y="4972"/>
                  </a:lnTo>
                  <a:lnTo>
                    <a:pt x="80990" y="1140"/>
                  </a:lnTo>
                  <a:lnTo>
                    <a:pt x="60660" y="0"/>
                  </a:lnTo>
                  <a:lnTo>
                    <a:pt x="28496" y="11526"/>
                  </a:lnTo>
                  <a:lnTo>
                    <a:pt x="13543" y="26454"/>
                  </a:lnTo>
                  <a:lnTo>
                    <a:pt x="7917" y="35347"/>
                  </a:lnTo>
                  <a:lnTo>
                    <a:pt x="0" y="70222"/>
                  </a:lnTo>
                  <a:lnTo>
                    <a:pt x="3244" y="104601"/>
                  </a:lnTo>
                  <a:lnTo>
                    <a:pt x="8070" y="113183"/>
                  </a:lnTo>
                  <a:lnTo>
                    <a:pt x="22792" y="125836"/>
                  </a:lnTo>
                  <a:lnTo>
                    <a:pt x="31631" y="127339"/>
                  </a:lnTo>
                  <a:lnTo>
                    <a:pt x="50811" y="122770"/>
                  </a:lnTo>
                  <a:lnTo>
                    <a:pt x="67915" y="109820"/>
                  </a:lnTo>
                  <a:lnTo>
                    <a:pt x="82145" y="92367"/>
                  </a:lnTo>
                  <a:lnTo>
                    <a:pt x="92369" y="72911"/>
                  </a:lnTo>
                  <a:lnTo>
                    <a:pt x="96733" y="69829"/>
                  </a:lnTo>
                  <a:lnTo>
                    <a:pt x="100812" y="71284"/>
                  </a:lnTo>
                  <a:lnTo>
                    <a:pt x="137481" y="119994"/>
                  </a:lnTo>
                  <a:lnTo>
                    <a:pt x="165123" y="137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43813" y="2853222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7236" y="28726"/>
                  </a:lnTo>
                  <a:lnTo>
                    <a:pt x="9553" y="77922"/>
                  </a:lnTo>
                  <a:lnTo>
                    <a:pt x="11410" y="130063"/>
                  </a:lnTo>
                  <a:lnTo>
                    <a:pt x="17679" y="181387"/>
                  </a:lnTo>
                  <a:lnTo>
                    <a:pt x="20390" y="244363"/>
                  </a:lnTo>
                  <a:lnTo>
                    <a:pt x="26515" y="301604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55660" y="3061823"/>
              <a:ext cx="182994" cy="148090"/>
            </a:xfrm>
            <a:custGeom>
              <a:avLst/>
              <a:gdLst/>
              <a:ahLst/>
              <a:cxnLst/>
              <a:rect l="0" t="0" r="0" b="0"/>
              <a:pathLst>
                <a:path w="182994" h="148090">
                  <a:moveTo>
                    <a:pt x="98765" y="33555"/>
                  </a:moveTo>
                  <a:lnTo>
                    <a:pt x="93175" y="16787"/>
                  </a:lnTo>
                  <a:lnTo>
                    <a:pt x="81073" y="5436"/>
                  </a:lnTo>
                  <a:lnTo>
                    <a:pt x="72932" y="771"/>
                  </a:lnTo>
                  <a:lnTo>
                    <a:pt x="65165" y="0"/>
                  </a:lnTo>
                  <a:lnTo>
                    <a:pt x="50296" y="5384"/>
                  </a:lnTo>
                  <a:lnTo>
                    <a:pt x="28771" y="21568"/>
                  </a:lnTo>
                  <a:lnTo>
                    <a:pt x="13165" y="46771"/>
                  </a:lnTo>
                  <a:lnTo>
                    <a:pt x="1133" y="76465"/>
                  </a:lnTo>
                  <a:lnTo>
                    <a:pt x="0" y="97080"/>
                  </a:lnTo>
                  <a:lnTo>
                    <a:pt x="8806" y="138910"/>
                  </a:lnTo>
                  <a:lnTo>
                    <a:pt x="15395" y="144736"/>
                  </a:lnTo>
                  <a:lnTo>
                    <a:pt x="24468" y="147450"/>
                  </a:lnTo>
                  <a:lnTo>
                    <a:pt x="35196" y="148089"/>
                  </a:lnTo>
                  <a:lnTo>
                    <a:pt x="53355" y="142561"/>
                  </a:lnTo>
                  <a:lnTo>
                    <a:pt x="69224" y="131135"/>
                  </a:lnTo>
                  <a:lnTo>
                    <a:pt x="84076" y="114359"/>
                  </a:lnTo>
                  <a:lnTo>
                    <a:pt x="92236" y="92084"/>
                  </a:lnTo>
                  <a:lnTo>
                    <a:pt x="94412" y="79593"/>
                  </a:lnTo>
                  <a:lnTo>
                    <a:pt x="97033" y="74776"/>
                  </a:lnTo>
                  <a:lnTo>
                    <a:pt x="99950" y="75073"/>
                  </a:lnTo>
                  <a:lnTo>
                    <a:pt x="106311" y="84763"/>
                  </a:lnTo>
                  <a:lnTo>
                    <a:pt x="123045" y="116460"/>
                  </a:lnTo>
                  <a:lnTo>
                    <a:pt x="128989" y="123920"/>
                  </a:lnTo>
                  <a:lnTo>
                    <a:pt x="137631" y="127723"/>
                  </a:lnTo>
                  <a:lnTo>
                    <a:pt x="182993" y="128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49181" y="3080585"/>
              <a:ext cx="140804" cy="130607"/>
            </a:xfrm>
            <a:custGeom>
              <a:avLst/>
              <a:gdLst/>
              <a:ahLst/>
              <a:cxnLst/>
              <a:rect l="0" t="0" r="0" b="0"/>
              <a:pathLst>
                <a:path w="140804" h="130607">
                  <a:moveTo>
                    <a:pt x="0" y="25321"/>
                  </a:moveTo>
                  <a:lnTo>
                    <a:pt x="0" y="47678"/>
                  </a:lnTo>
                  <a:lnTo>
                    <a:pt x="6239" y="64893"/>
                  </a:lnTo>
                  <a:lnTo>
                    <a:pt x="11178" y="72760"/>
                  </a:lnTo>
                  <a:lnTo>
                    <a:pt x="18130" y="106188"/>
                  </a:lnTo>
                  <a:lnTo>
                    <a:pt x="17935" y="110818"/>
                  </a:lnTo>
                  <a:lnTo>
                    <a:pt x="16637" y="110395"/>
                  </a:lnTo>
                  <a:lnTo>
                    <a:pt x="14601" y="106604"/>
                  </a:lnTo>
                  <a:lnTo>
                    <a:pt x="11736" y="78911"/>
                  </a:lnTo>
                  <a:lnTo>
                    <a:pt x="22140" y="25446"/>
                  </a:lnTo>
                  <a:lnTo>
                    <a:pt x="25288" y="14876"/>
                  </a:lnTo>
                  <a:lnTo>
                    <a:pt x="32067" y="7829"/>
                  </a:lnTo>
                  <a:lnTo>
                    <a:pt x="52077" y="0"/>
                  </a:lnTo>
                  <a:lnTo>
                    <a:pt x="73447" y="2759"/>
                  </a:lnTo>
                  <a:lnTo>
                    <a:pt x="93475" y="12954"/>
                  </a:lnTo>
                  <a:lnTo>
                    <a:pt x="110175" y="29183"/>
                  </a:lnTo>
                  <a:lnTo>
                    <a:pt x="131554" y="68198"/>
                  </a:lnTo>
                  <a:lnTo>
                    <a:pt x="139577" y="88831"/>
                  </a:lnTo>
                  <a:lnTo>
                    <a:pt x="140803" y="106580"/>
                  </a:lnTo>
                  <a:lnTo>
                    <a:pt x="136871" y="130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96580" y="3089463"/>
              <a:ext cx="214071" cy="305857"/>
            </a:xfrm>
            <a:custGeom>
              <a:avLst/>
              <a:gdLst/>
              <a:ahLst/>
              <a:cxnLst/>
              <a:rect l="0" t="0" r="0" b="0"/>
              <a:pathLst>
                <a:path w="214071" h="305857">
                  <a:moveTo>
                    <a:pt x="157927" y="79614"/>
                  </a:moveTo>
                  <a:lnTo>
                    <a:pt x="163517" y="62847"/>
                  </a:lnTo>
                  <a:lnTo>
                    <a:pt x="161653" y="54398"/>
                  </a:lnTo>
                  <a:lnTo>
                    <a:pt x="136567" y="18741"/>
                  </a:lnTo>
                  <a:lnTo>
                    <a:pt x="129649" y="10956"/>
                  </a:lnTo>
                  <a:lnTo>
                    <a:pt x="109485" y="2307"/>
                  </a:lnTo>
                  <a:lnTo>
                    <a:pt x="97557" y="0"/>
                  </a:lnTo>
                  <a:lnTo>
                    <a:pt x="87265" y="802"/>
                  </a:lnTo>
                  <a:lnTo>
                    <a:pt x="69590" y="7932"/>
                  </a:lnTo>
                  <a:lnTo>
                    <a:pt x="46485" y="30689"/>
                  </a:lnTo>
                  <a:lnTo>
                    <a:pt x="38207" y="52801"/>
                  </a:lnTo>
                  <a:lnTo>
                    <a:pt x="35698" y="77056"/>
                  </a:lnTo>
                  <a:lnTo>
                    <a:pt x="38483" y="99534"/>
                  </a:lnTo>
                  <a:lnTo>
                    <a:pt x="43203" y="108102"/>
                  </a:lnTo>
                  <a:lnTo>
                    <a:pt x="57806" y="120742"/>
                  </a:lnTo>
                  <a:lnTo>
                    <a:pt x="66613" y="122240"/>
                  </a:lnTo>
                  <a:lnTo>
                    <a:pt x="85758" y="117666"/>
                  </a:lnTo>
                  <a:lnTo>
                    <a:pt x="116266" y="101938"/>
                  </a:lnTo>
                  <a:lnTo>
                    <a:pt x="130833" y="86026"/>
                  </a:lnTo>
                  <a:lnTo>
                    <a:pt x="136355" y="76870"/>
                  </a:lnTo>
                  <a:lnTo>
                    <a:pt x="142376" y="74275"/>
                  </a:lnTo>
                  <a:lnTo>
                    <a:pt x="148730" y="76055"/>
                  </a:lnTo>
                  <a:lnTo>
                    <a:pt x="155305" y="80751"/>
                  </a:lnTo>
                  <a:lnTo>
                    <a:pt x="165731" y="95327"/>
                  </a:lnTo>
                  <a:lnTo>
                    <a:pt x="185645" y="151873"/>
                  </a:lnTo>
                  <a:lnTo>
                    <a:pt x="199971" y="206365"/>
                  </a:lnTo>
                  <a:lnTo>
                    <a:pt x="214066" y="262189"/>
                  </a:lnTo>
                  <a:lnTo>
                    <a:pt x="214070" y="273861"/>
                  </a:lnTo>
                  <a:lnTo>
                    <a:pt x="207837" y="293068"/>
                  </a:lnTo>
                  <a:lnTo>
                    <a:pt x="200559" y="299126"/>
                  </a:lnTo>
                  <a:lnTo>
                    <a:pt x="179994" y="305856"/>
                  </a:lnTo>
                  <a:lnTo>
                    <a:pt x="147698" y="304057"/>
                  </a:lnTo>
                  <a:lnTo>
                    <a:pt x="86463" y="289700"/>
                  </a:lnTo>
                  <a:lnTo>
                    <a:pt x="26984" y="280978"/>
                  </a:lnTo>
                  <a:lnTo>
                    <a:pt x="0" y="279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149264" y="2926922"/>
              <a:ext cx="284271" cy="300264"/>
            </a:xfrm>
            <a:custGeom>
              <a:avLst/>
              <a:gdLst/>
              <a:ahLst/>
              <a:cxnLst/>
              <a:rect l="0" t="0" r="0" b="0"/>
              <a:pathLst>
                <a:path w="284271" h="300264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160" y="165650"/>
                  </a:lnTo>
                  <a:lnTo>
                    <a:pt x="27918" y="219634"/>
                  </a:lnTo>
                  <a:lnTo>
                    <a:pt x="30861" y="274145"/>
                  </a:lnTo>
                  <a:lnTo>
                    <a:pt x="32433" y="293808"/>
                  </a:lnTo>
                  <a:lnTo>
                    <a:pt x="34490" y="294138"/>
                  </a:lnTo>
                  <a:lnTo>
                    <a:pt x="59090" y="262692"/>
                  </a:lnTo>
                  <a:lnTo>
                    <a:pt x="106134" y="239502"/>
                  </a:lnTo>
                  <a:lnTo>
                    <a:pt x="168530" y="212075"/>
                  </a:lnTo>
                  <a:lnTo>
                    <a:pt x="194474" y="192428"/>
                  </a:lnTo>
                  <a:lnTo>
                    <a:pt x="198670" y="184438"/>
                  </a:lnTo>
                  <a:lnTo>
                    <a:pt x="200212" y="166200"/>
                  </a:lnTo>
                  <a:lnTo>
                    <a:pt x="193878" y="149516"/>
                  </a:lnTo>
                  <a:lnTo>
                    <a:pt x="188914" y="141791"/>
                  </a:lnTo>
                  <a:lnTo>
                    <a:pt x="174039" y="130089"/>
                  </a:lnTo>
                  <a:lnTo>
                    <a:pt x="165159" y="125330"/>
                  </a:lnTo>
                  <a:lnTo>
                    <a:pt x="155730" y="124498"/>
                  </a:lnTo>
                  <a:lnTo>
                    <a:pt x="135894" y="129812"/>
                  </a:lnTo>
                  <a:lnTo>
                    <a:pt x="110584" y="145957"/>
                  </a:lnTo>
                  <a:lnTo>
                    <a:pt x="98671" y="161966"/>
                  </a:lnTo>
                  <a:lnTo>
                    <a:pt x="90647" y="181949"/>
                  </a:lnTo>
                  <a:lnTo>
                    <a:pt x="87081" y="206428"/>
                  </a:lnTo>
                  <a:lnTo>
                    <a:pt x="91735" y="229786"/>
                  </a:lnTo>
                  <a:lnTo>
                    <a:pt x="107509" y="259547"/>
                  </a:lnTo>
                  <a:lnTo>
                    <a:pt x="130121" y="283183"/>
                  </a:lnTo>
                  <a:lnTo>
                    <a:pt x="139389" y="290564"/>
                  </a:lnTo>
                  <a:lnTo>
                    <a:pt x="165286" y="298765"/>
                  </a:lnTo>
                  <a:lnTo>
                    <a:pt x="209631" y="300263"/>
                  </a:lnTo>
                  <a:lnTo>
                    <a:pt x="249286" y="296417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38446" y="2316269"/>
              <a:ext cx="63171" cy="42115"/>
            </a:xfrm>
            <a:custGeom>
              <a:avLst/>
              <a:gdLst/>
              <a:ahLst/>
              <a:cxnLst/>
              <a:rect l="0" t="0" r="0" b="0"/>
              <a:pathLst>
                <a:path w="63171" h="42115">
                  <a:moveTo>
                    <a:pt x="63170" y="42114"/>
                  </a:moveTo>
                  <a:lnTo>
                    <a:pt x="27254" y="8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42196" y="190206"/>
            <a:ext cx="5674862" cy="673131"/>
            <a:chOff x="442196" y="190206"/>
            <a:chExt cx="5674862" cy="673131"/>
          </a:xfrm>
        </p:grpSpPr>
        <p:sp>
          <p:nvSpPr>
            <p:cNvPr id="2" name="Freeform 1"/>
            <p:cNvSpPr/>
            <p:nvPr/>
          </p:nvSpPr>
          <p:spPr>
            <a:xfrm>
              <a:off x="494839" y="190206"/>
              <a:ext cx="431669" cy="588903"/>
            </a:xfrm>
            <a:custGeom>
              <a:avLst/>
              <a:gdLst/>
              <a:ahLst/>
              <a:cxnLst/>
              <a:rect l="0" t="0" r="0" b="0"/>
              <a:pathLst>
                <a:path w="431669" h="588903">
                  <a:moveTo>
                    <a:pt x="0" y="588902"/>
                  </a:moveTo>
                  <a:lnTo>
                    <a:pt x="17958" y="533858"/>
                  </a:lnTo>
                  <a:lnTo>
                    <a:pt x="31667" y="482450"/>
                  </a:lnTo>
                  <a:lnTo>
                    <a:pt x="40050" y="427235"/>
                  </a:lnTo>
                  <a:lnTo>
                    <a:pt x="51282" y="364032"/>
                  </a:lnTo>
                  <a:lnTo>
                    <a:pt x="71697" y="305274"/>
                  </a:lnTo>
                  <a:lnTo>
                    <a:pt x="87342" y="243018"/>
                  </a:lnTo>
                  <a:lnTo>
                    <a:pt x="101697" y="183971"/>
                  </a:lnTo>
                  <a:lnTo>
                    <a:pt x="119313" y="120807"/>
                  </a:lnTo>
                  <a:lnTo>
                    <a:pt x="145202" y="63226"/>
                  </a:lnTo>
                  <a:lnTo>
                    <a:pt x="161003" y="20511"/>
                  </a:lnTo>
                  <a:lnTo>
                    <a:pt x="174502" y="5611"/>
                  </a:lnTo>
                  <a:lnTo>
                    <a:pt x="183015" y="0"/>
                  </a:lnTo>
                  <a:lnTo>
                    <a:pt x="189860" y="939"/>
                  </a:lnTo>
                  <a:lnTo>
                    <a:pt x="195594" y="6244"/>
                  </a:lnTo>
                  <a:lnTo>
                    <a:pt x="229041" y="66206"/>
                  </a:lnTo>
                  <a:lnTo>
                    <a:pt x="250743" y="119366"/>
                  </a:lnTo>
                  <a:lnTo>
                    <a:pt x="281356" y="175369"/>
                  </a:lnTo>
                  <a:lnTo>
                    <a:pt x="297054" y="222659"/>
                  </a:lnTo>
                  <a:lnTo>
                    <a:pt x="316523" y="273715"/>
                  </a:lnTo>
                  <a:lnTo>
                    <a:pt x="333990" y="322768"/>
                  </a:lnTo>
                  <a:lnTo>
                    <a:pt x="355962" y="381265"/>
                  </a:lnTo>
                  <a:lnTo>
                    <a:pt x="389752" y="440503"/>
                  </a:lnTo>
                  <a:lnTo>
                    <a:pt x="420233" y="501467"/>
                  </a:lnTo>
                  <a:lnTo>
                    <a:pt x="431668" y="525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558444"/>
              <a:ext cx="242156" cy="20624"/>
            </a:xfrm>
            <a:custGeom>
              <a:avLst/>
              <a:gdLst/>
              <a:ahLst/>
              <a:cxnLst/>
              <a:rect l="0" t="0" r="0" b="0"/>
              <a:pathLst>
                <a:path w="242156" h="20624">
                  <a:moveTo>
                    <a:pt x="242155" y="10094"/>
                  </a:moveTo>
                  <a:lnTo>
                    <a:pt x="193225" y="1761"/>
                  </a:lnTo>
                  <a:lnTo>
                    <a:pt x="134094" y="0"/>
                  </a:lnTo>
                  <a:lnTo>
                    <a:pt x="71601" y="7956"/>
                  </a:lnTo>
                  <a:lnTo>
                    <a:pt x="10099" y="18240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7038" y="488670"/>
              <a:ext cx="130569" cy="186400"/>
            </a:xfrm>
            <a:custGeom>
              <a:avLst/>
              <a:gdLst/>
              <a:ahLst/>
              <a:cxnLst/>
              <a:rect l="0" t="0" r="0" b="0"/>
              <a:pathLst>
                <a:path w="130569" h="186400">
                  <a:moveTo>
                    <a:pt x="4226" y="100925"/>
                  </a:moveTo>
                  <a:lnTo>
                    <a:pt x="7345" y="143617"/>
                  </a:lnTo>
                  <a:lnTo>
                    <a:pt x="18880" y="185267"/>
                  </a:lnTo>
                  <a:lnTo>
                    <a:pt x="21014" y="186399"/>
                  </a:lnTo>
                  <a:lnTo>
                    <a:pt x="23386" y="172059"/>
                  </a:lnTo>
                  <a:lnTo>
                    <a:pt x="5247" y="113311"/>
                  </a:lnTo>
                  <a:lnTo>
                    <a:pt x="0" y="91222"/>
                  </a:lnTo>
                  <a:lnTo>
                    <a:pt x="6164" y="48446"/>
                  </a:lnTo>
                  <a:lnTo>
                    <a:pt x="9027" y="37863"/>
                  </a:lnTo>
                  <a:lnTo>
                    <a:pt x="21568" y="19865"/>
                  </a:lnTo>
                  <a:lnTo>
                    <a:pt x="29825" y="11790"/>
                  </a:lnTo>
                  <a:lnTo>
                    <a:pt x="51478" y="2818"/>
                  </a:lnTo>
                  <a:lnTo>
                    <a:pt x="75530" y="0"/>
                  </a:lnTo>
                  <a:lnTo>
                    <a:pt x="130568" y="6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8474" y="508132"/>
              <a:ext cx="182874" cy="173345"/>
            </a:xfrm>
            <a:custGeom>
              <a:avLst/>
              <a:gdLst/>
              <a:ahLst/>
              <a:cxnLst/>
              <a:rect l="0" t="0" r="0" b="0"/>
              <a:pathLst>
                <a:path w="182874" h="173345">
                  <a:moveTo>
                    <a:pt x="130230" y="39349"/>
                  </a:moveTo>
                  <a:lnTo>
                    <a:pt x="119052" y="22582"/>
                  </a:lnTo>
                  <a:lnTo>
                    <a:pt x="104205" y="11230"/>
                  </a:lnTo>
                  <a:lnTo>
                    <a:pt x="84738" y="3455"/>
                  </a:lnTo>
                  <a:lnTo>
                    <a:pt x="60489" y="0"/>
                  </a:lnTo>
                  <a:lnTo>
                    <a:pt x="40352" y="4703"/>
                  </a:lnTo>
                  <a:lnTo>
                    <a:pt x="31707" y="9233"/>
                  </a:lnTo>
                  <a:lnTo>
                    <a:pt x="18982" y="23625"/>
                  </a:lnTo>
                  <a:lnTo>
                    <a:pt x="1280" y="61460"/>
                  </a:lnTo>
                  <a:lnTo>
                    <a:pt x="0" y="81932"/>
                  </a:lnTo>
                  <a:lnTo>
                    <a:pt x="4500" y="102728"/>
                  </a:lnTo>
                  <a:lnTo>
                    <a:pt x="20187" y="132998"/>
                  </a:lnTo>
                  <a:lnTo>
                    <a:pt x="32969" y="149601"/>
                  </a:lnTo>
                  <a:lnTo>
                    <a:pt x="58908" y="166513"/>
                  </a:lnTo>
                  <a:lnTo>
                    <a:pt x="94410" y="173344"/>
                  </a:lnTo>
                  <a:lnTo>
                    <a:pt x="117819" y="168702"/>
                  </a:lnTo>
                  <a:lnTo>
                    <a:pt x="147610" y="152935"/>
                  </a:lnTo>
                  <a:lnTo>
                    <a:pt x="168135" y="139685"/>
                  </a:lnTo>
                  <a:lnTo>
                    <a:pt x="182873" y="134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51589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2196" y="789637"/>
              <a:ext cx="1084437" cy="73700"/>
            </a:xfrm>
            <a:custGeom>
              <a:avLst/>
              <a:gdLst/>
              <a:ahLst/>
              <a:cxnLst/>
              <a:rect l="0" t="0" r="0" b="0"/>
              <a:pathLst>
                <a:path w="1084437" h="73700">
                  <a:moveTo>
                    <a:pt x="1084436" y="0"/>
                  </a:moveTo>
                  <a:lnTo>
                    <a:pt x="1030291" y="0"/>
                  </a:lnTo>
                  <a:lnTo>
                    <a:pt x="968641" y="7235"/>
                  </a:lnTo>
                  <a:lnTo>
                    <a:pt x="915290" y="9878"/>
                  </a:lnTo>
                  <a:lnTo>
                    <a:pt x="865281" y="15989"/>
                  </a:lnTo>
                  <a:lnTo>
                    <a:pt x="804796" y="20056"/>
                  </a:lnTo>
                  <a:lnTo>
                    <a:pt x="752665" y="21930"/>
                  </a:lnTo>
                  <a:lnTo>
                    <a:pt x="693285" y="28205"/>
                  </a:lnTo>
                  <a:lnTo>
                    <a:pt x="632407" y="30584"/>
                  </a:lnTo>
                  <a:lnTo>
                    <a:pt x="575635" y="32458"/>
                  </a:lnTo>
                  <a:lnTo>
                    <a:pt x="516049" y="38733"/>
                  </a:lnTo>
                  <a:lnTo>
                    <a:pt x="463170" y="42282"/>
                  </a:lnTo>
                  <a:lnTo>
                    <a:pt x="403316" y="50249"/>
                  </a:lnTo>
                  <a:lnTo>
                    <a:pt x="348399" y="51933"/>
                  </a:lnTo>
                  <a:lnTo>
                    <a:pt x="295082" y="52432"/>
                  </a:lnTo>
                  <a:lnTo>
                    <a:pt x="235843" y="58190"/>
                  </a:lnTo>
                  <a:lnTo>
                    <a:pt x="173535" y="62187"/>
                  </a:lnTo>
                  <a:lnTo>
                    <a:pt x="122258" y="64049"/>
                  </a:lnTo>
                  <a:lnTo>
                    <a:pt x="70020" y="70320"/>
                  </a:lnTo>
                  <a:lnTo>
                    <a:pt x="15565" y="730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5212" y="326383"/>
              <a:ext cx="9632" cy="421141"/>
            </a:xfrm>
            <a:custGeom>
              <a:avLst/>
              <a:gdLst/>
              <a:ahLst/>
              <a:cxnLst/>
              <a:rect l="0" t="0" r="0" b="0"/>
              <a:pathLst>
                <a:path w="9632" h="421141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3004" y="148980"/>
                  </a:lnTo>
                  <a:lnTo>
                    <a:pt x="2060" y="203629"/>
                  </a:lnTo>
                  <a:lnTo>
                    <a:pt x="7499" y="261936"/>
                  </a:lnTo>
                  <a:lnTo>
                    <a:pt x="9631" y="311057"/>
                  </a:lnTo>
                  <a:lnTo>
                    <a:pt x="9093" y="36096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4642" y="235694"/>
              <a:ext cx="456829" cy="280203"/>
            </a:xfrm>
            <a:custGeom>
              <a:avLst/>
              <a:gdLst/>
              <a:ahLst/>
              <a:cxnLst/>
              <a:rect l="0" t="0" r="0" b="0"/>
              <a:pathLst>
                <a:path w="456829" h="280203">
                  <a:moveTo>
                    <a:pt x="0" y="122274"/>
                  </a:moveTo>
                  <a:lnTo>
                    <a:pt x="9575" y="98228"/>
                  </a:lnTo>
                  <a:lnTo>
                    <a:pt x="27534" y="76805"/>
                  </a:lnTo>
                  <a:lnTo>
                    <a:pt x="84797" y="35720"/>
                  </a:lnTo>
                  <a:lnTo>
                    <a:pt x="136946" y="14098"/>
                  </a:lnTo>
                  <a:lnTo>
                    <a:pt x="188575" y="734"/>
                  </a:lnTo>
                  <a:lnTo>
                    <a:pt x="250766" y="0"/>
                  </a:lnTo>
                  <a:lnTo>
                    <a:pt x="314046" y="5185"/>
                  </a:lnTo>
                  <a:lnTo>
                    <a:pt x="359903" y="17261"/>
                  </a:lnTo>
                  <a:lnTo>
                    <a:pt x="397536" y="41247"/>
                  </a:lnTo>
                  <a:lnTo>
                    <a:pt x="425325" y="70580"/>
                  </a:lnTo>
                  <a:lnTo>
                    <a:pt x="451428" y="122399"/>
                  </a:lnTo>
                  <a:lnTo>
                    <a:pt x="456828" y="143387"/>
                  </a:lnTo>
                  <a:lnTo>
                    <a:pt x="450763" y="185456"/>
                  </a:lnTo>
                  <a:lnTo>
                    <a:pt x="447908" y="195981"/>
                  </a:lnTo>
                  <a:lnTo>
                    <a:pt x="435377" y="213915"/>
                  </a:lnTo>
                  <a:lnTo>
                    <a:pt x="398736" y="244491"/>
                  </a:lnTo>
                  <a:lnTo>
                    <a:pt x="336794" y="272513"/>
                  </a:lnTo>
                  <a:lnTo>
                    <a:pt x="279040" y="279189"/>
                  </a:lnTo>
                  <a:lnTo>
                    <a:pt x="252684" y="280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03369" y="598303"/>
              <a:ext cx="249813" cy="162657"/>
            </a:xfrm>
            <a:custGeom>
              <a:avLst/>
              <a:gdLst/>
              <a:ahLst/>
              <a:cxnLst/>
              <a:rect l="0" t="0" r="0" b="0"/>
              <a:pathLst>
                <a:path w="249813" h="162657">
                  <a:moveTo>
                    <a:pt x="155056" y="86049"/>
                  </a:moveTo>
                  <a:lnTo>
                    <a:pt x="160645" y="69281"/>
                  </a:lnTo>
                  <a:lnTo>
                    <a:pt x="157150" y="51690"/>
                  </a:lnTo>
                  <a:lnTo>
                    <a:pt x="142028" y="25176"/>
                  </a:lnTo>
                  <a:lnTo>
                    <a:pt x="128209" y="11031"/>
                  </a:lnTo>
                  <a:lnTo>
                    <a:pt x="110368" y="845"/>
                  </a:lnTo>
                  <a:lnTo>
                    <a:pt x="100697" y="0"/>
                  </a:lnTo>
                  <a:lnTo>
                    <a:pt x="80593" y="5301"/>
                  </a:lnTo>
                  <a:lnTo>
                    <a:pt x="49545" y="21439"/>
                  </a:lnTo>
                  <a:lnTo>
                    <a:pt x="23707" y="46628"/>
                  </a:lnTo>
                  <a:lnTo>
                    <a:pt x="6823" y="76318"/>
                  </a:lnTo>
                  <a:lnTo>
                    <a:pt x="0" y="112931"/>
                  </a:lnTo>
                  <a:lnTo>
                    <a:pt x="4644" y="133482"/>
                  </a:lnTo>
                  <a:lnTo>
                    <a:pt x="9157" y="142237"/>
                  </a:lnTo>
                  <a:lnTo>
                    <a:pt x="23531" y="155085"/>
                  </a:lnTo>
                  <a:lnTo>
                    <a:pt x="32278" y="160149"/>
                  </a:lnTo>
                  <a:lnTo>
                    <a:pt x="54474" y="162656"/>
                  </a:lnTo>
                  <a:lnTo>
                    <a:pt x="66944" y="161687"/>
                  </a:lnTo>
                  <a:lnTo>
                    <a:pt x="87039" y="151251"/>
                  </a:lnTo>
                  <a:lnTo>
                    <a:pt x="140734" y="94617"/>
                  </a:lnTo>
                  <a:lnTo>
                    <a:pt x="146678" y="91761"/>
                  </a:lnTo>
                  <a:lnTo>
                    <a:pt x="151810" y="93366"/>
                  </a:lnTo>
                  <a:lnTo>
                    <a:pt x="202133" y="141317"/>
                  </a:lnTo>
                  <a:lnTo>
                    <a:pt x="234025" y="155761"/>
                  </a:lnTo>
                  <a:lnTo>
                    <a:pt x="249812" y="159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3181" y="589595"/>
              <a:ext cx="126343" cy="172332"/>
            </a:xfrm>
            <a:custGeom>
              <a:avLst/>
              <a:gdLst/>
              <a:ahLst/>
              <a:cxnLst/>
              <a:rect l="0" t="0" r="0" b="0"/>
              <a:pathLst>
                <a:path w="126343" h="172332">
                  <a:moveTo>
                    <a:pt x="0" y="94757"/>
                  </a:moveTo>
                  <a:lnTo>
                    <a:pt x="28681" y="148632"/>
                  </a:lnTo>
                  <a:lnTo>
                    <a:pt x="42163" y="172331"/>
                  </a:lnTo>
                  <a:lnTo>
                    <a:pt x="37846" y="166669"/>
                  </a:lnTo>
                  <a:lnTo>
                    <a:pt x="13993" y="104565"/>
                  </a:lnTo>
                  <a:lnTo>
                    <a:pt x="6999" y="83908"/>
                  </a:lnTo>
                  <a:lnTo>
                    <a:pt x="9350" y="63029"/>
                  </a:lnTo>
                  <a:lnTo>
                    <a:pt x="13252" y="52548"/>
                  </a:lnTo>
                  <a:lnTo>
                    <a:pt x="26947" y="37783"/>
                  </a:lnTo>
                  <a:lnTo>
                    <a:pt x="74475" y="148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29117" y="368497"/>
              <a:ext cx="26950" cy="400084"/>
            </a:xfrm>
            <a:custGeom>
              <a:avLst/>
              <a:gdLst/>
              <a:ahLst/>
              <a:cxnLst/>
              <a:rect l="0" t="0" r="0" b="0"/>
              <a:pathLst>
                <a:path w="26950" h="400084">
                  <a:moveTo>
                    <a:pt x="8333" y="0"/>
                  </a:moveTo>
                  <a:lnTo>
                    <a:pt x="0" y="57264"/>
                  </a:lnTo>
                  <a:lnTo>
                    <a:pt x="3828" y="118156"/>
                  </a:lnTo>
                  <a:lnTo>
                    <a:pt x="6998" y="172270"/>
                  </a:lnTo>
                  <a:lnTo>
                    <a:pt x="7938" y="227168"/>
                  </a:lnTo>
                  <a:lnTo>
                    <a:pt x="13805" y="280478"/>
                  </a:lnTo>
                  <a:lnTo>
                    <a:pt x="25099" y="335253"/>
                  </a:lnTo>
                  <a:lnTo>
                    <a:pt x="26949" y="372555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0051" y="515896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35339" y="3119"/>
                  </a:lnTo>
                  <a:lnTo>
                    <a:pt x="176209" y="9065"/>
                  </a:lnTo>
                  <a:lnTo>
                    <a:pt x="119468" y="10239"/>
                  </a:lnTo>
                  <a:lnTo>
                    <a:pt x="6320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87785" y="639465"/>
              <a:ext cx="176980" cy="168320"/>
            </a:xfrm>
            <a:custGeom>
              <a:avLst/>
              <a:gdLst/>
              <a:ahLst/>
              <a:cxnLst/>
              <a:rect l="0" t="0" r="0" b="0"/>
              <a:pathLst>
                <a:path w="176980" h="168320">
                  <a:moveTo>
                    <a:pt x="112961" y="13301"/>
                  </a:moveTo>
                  <a:lnTo>
                    <a:pt x="101782" y="2123"/>
                  </a:lnTo>
                  <a:lnTo>
                    <a:pt x="94980" y="0"/>
                  </a:lnTo>
                  <a:lnTo>
                    <a:pt x="68639" y="2601"/>
                  </a:lnTo>
                  <a:lnTo>
                    <a:pt x="39777" y="11951"/>
                  </a:lnTo>
                  <a:lnTo>
                    <a:pt x="23503" y="22840"/>
                  </a:lnTo>
                  <a:lnTo>
                    <a:pt x="11590" y="38598"/>
                  </a:lnTo>
                  <a:lnTo>
                    <a:pt x="3566" y="58469"/>
                  </a:lnTo>
                  <a:lnTo>
                    <a:pt x="0" y="82899"/>
                  </a:lnTo>
                  <a:lnTo>
                    <a:pt x="4654" y="106235"/>
                  </a:lnTo>
                  <a:lnTo>
                    <a:pt x="20429" y="135984"/>
                  </a:lnTo>
                  <a:lnTo>
                    <a:pt x="34401" y="150885"/>
                  </a:lnTo>
                  <a:lnTo>
                    <a:pt x="52309" y="161407"/>
                  </a:lnTo>
                  <a:lnTo>
                    <a:pt x="87711" y="168319"/>
                  </a:lnTo>
                  <a:lnTo>
                    <a:pt x="111097" y="163696"/>
                  </a:lnTo>
                  <a:lnTo>
                    <a:pt x="140875" y="147940"/>
                  </a:lnTo>
                  <a:lnTo>
                    <a:pt x="164515" y="125334"/>
                  </a:lnTo>
                  <a:lnTo>
                    <a:pt x="171897" y="116066"/>
                  </a:lnTo>
                  <a:lnTo>
                    <a:pt x="176979" y="93290"/>
                  </a:lnTo>
                  <a:lnTo>
                    <a:pt x="170710" y="46129"/>
                  </a:lnTo>
                  <a:lnTo>
                    <a:pt x="144546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78277" y="345268"/>
              <a:ext cx="164625" cy="412784"/>
            </a:xfrm>
            <a:custGeom>
              <a:avLst/>
              <a:gdLst/>
              <a:ahLst/>
              <a:cxnLst/>
              <a:rect l="0" t="0" r="0" b="0"/>
              <a:pathLst>
                <a:path w="164625" h="412784">
                  <a:moveTo>
                    <a:pt x="101453" y="412783"/>
                  </a:moveTo>
                  <a:lnTo>
                    <a:pt x="107042" y="396016"/>
                  </a:lnTo>
                  <a:lnTo>
                    <a:pt x="106667" y="378425"/>
                  </a:lnTo>
                  <a:lnTo>
                    <a:pt x="92564" y="319785"/>
                  </a:lnTo>
                  <a:lnTo>
                    <a:pt x="67730" y="256705"/>
                  </a:lnTo>
                  <a:lnTo>
                    <a:pt x="40658" y="194124"/>
                  </a:lnTo>
                  <a:lnTo>
                    <a:pt x="13811" y="130958"/>
                  </a:lnTo>
                  <a:lnTo>
                    <a:pt x="0" y="75661"/>
                  </a:lnTo>
                  <a:lnTo>
                    <a:pt x="423" y="36815"/>
                  </a:lnTo>
                  <a:lnTo>
                    <a:pt x="2514" y="25267"/>
                  </a:lnTo>
                  <a:lnTo>
                    <a:pt x="7418" y="16399"/>
                  </a:lnTo>
                  <a:lnTo>
                    <a:pt x="22225" y="3426"/>
                  </a:lnTo>
                  <a:lnTo>
                    <a:pt x="46743" y="0"/>
                  </a:lnTo>
                  <a:lnTo>
                    <a:pt x="98965" y="7332"/>
                  </a:lnTo>
                  <a:lnTo>
                    <a:pt x="147529" y="23446"/>
                  </a:lnTo>
                  <a:lnTo>
                    <a:pt x="164624" y="33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3916" y="568538"/>
              <a:ext cx="200043" cy="8384"/>
            </a:xfrm>
            <a:custGeom>
              <a:avLst/>
              <a:gdLst/>
              <a:ahLst/>
              <a:cxnLst/>
              <a:rect l="0" t="0" r="0" b="0"/>
              <a:pathLst>
                <a:path w="200043" h="8384">
                  <a:moveTo>
                    <a:pt x="200042" y="0"/>
                  </a:moveTo>
                  <a:lnTo>
                    <a:pt x="141425" y="5590"/>
                  </a:lnTo>
                  <a:lnTo>
                    <a:pt x="81185" y="8383"/>
                  </a:lnTo>
                  <a:lnTo>
                    <a:pt x="33064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8561" y="565233"/>
              <a:ext cx="302922" cy="227383"/>
            </a:xfrm>
            <a:custGeom>
              <a:avLst/>
              <a:gdLst/>
              <a:ahLst/>
              <a:cxnLst/>
              <a:rect l="0" t="0" r="0" b="0"/>
              <a:pathLst>
                <a:path w="302922" h="227383">
                  <a:moveTo>
                    <a:pt x="208164" y="108590"/>
                  </a:moveTo>
                  <a:lnTo>
                    <a:pt x="187921" y="64628"/>
                  </a:lnTo>
                  <a:lnTo>
                    <a:pt x="148266" y="17797"/>
                  </a:lnTo>
                  <a:lnTo>
                    <a:pt x="121786" y="2010"/>
                  </a:lnTo>
                  <a:lnTo>
                    <a:pt x="101924" y="0"/>
                  </a:lnTo>
                  <a:lnTo>
                    <a:pt x="82567" y="4176"/>
                  </a:lnTo>
                  <a:lnTo>
                    <a:pt x="57346" y="20851"/>
                  </a:lnTo>
                  <a:lnTo>
                    <a:pt x="30506" y="47498"/>
                  </a:lnTo>
                  <a:lnTo>
                    <a:pt x="5712" y="98336"/>
                  </a:lnTo>
                  <a:lnTo>
                    <a:pt x="0" y="140907"/>
                  </a:lnTo>
                  <a:lnTo>
                    <a:pt x="4902" y="167407"/>
                  </a:lnTo>
                  <a:lnTo>
                    <a:pt x="20816" y="198937"/>
                  </a:lnTo>
                  <a:lnTo>
                    <a:pt x="34821" y="214255"/>
                  </a:lnTo>
                  <a:lnTo>
                    <a:pt x="52744" y="224963"/>
                  </a:lnTo>
                  <a:lnTo>
                    <a:pt x="72408" y="227382"/>
                  </a:lnTo>
                  <a:lnTo>
                    <a:pt x="91676" y="223388"/>
                  </a:lnTo>
                  <a:lnTo>
                    <a:pt x="123110" y="201760"/>
                  </a:lnTo>
                  <a:lnTo>
                    <a:pt x="158922" y="159637"/>
                  </a:lnTo>
                  <a:lnTo>
                    <a:pt x="173021" y="139467"/>
                  </a:lnTo>
                  <a:lnTo>
                    <a:pt x="180847" y="115684"/>
                  </a:lnTo>
                  <a:lnTo>
                    <a:pt x="184325" y="98875"/>
                  </a:lnTo>
                  <a:lnTo>
                    <a:pt x="185252" y="100944"/>
                  </a:lnTo>
                  <a:lnTo>
                    <a:pt x="192330" y="132296"/>
                  </a:lnTo>
                  <a:lnTo>
                    <a:pt x="207242" y="156428"/>
                  </a:lnTo>
                  <a:lnTo>
                    <a:pt x="222962" y="168066"/>
                  </a:lnTo>
                  <a:lnTo>
                    <a:pt x="261650" y="185069"/>
                  </a:lnTo>
                  <a:lnTo>
                    <a:pt x="279119" y="186255"/>
                  </a:lnTo>
                  <a:lnTo>
                    <a:pt x="302921" y="182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16016" y="560598"/>
              <a:ext cx="153477" cy="189848"/>
            </a:xfrm>
            <a:custGeom>
              <a:avLst/>
              <a:gdLst/>
              <a:ahLst/>
              <a:cxnLst/>
              <a:rect l="0" t="0" r="0" b="0"/>
              <a:pathLst>
                <a:path w="153477" h="189848">
                  <a:moveTo>
                    <a:pt x="153476" y="50054"/>
                  </a:moveTo>
                  <a:lnTo>
                    <a:pt x="116389" y="15308"/>
                  </a:lnTo>
                  <a:lnTo>
                    <a:pt x="98388" y="6145"/>
                  </a:lnTo>
                  <a:lnTo>
                    <a:pt x="62934" y="0"/>
                  </a:lnTo>
                  <a:lnTo>
                    <a:pt x="52170" y="2647"/>
                  </a:lnTo>
                  <a:lnTo>
                    <a:pt x="33972" y="14946"/>
                  </a:lnTo>
                  <a:lnTo>
                    <a:pt x="10572" y="47191"/>
                  </a:lnTo>
                  <a:lnTo>
                    <a:pt x="0" y="91970"/>
                  </a:lnTo>
                  <a:lnTo>
                    <a:pt x="2456" y="131104"/>
                  </a:lnTo>
                  <a:lnTo>
                    <a:pt x="10707" y="150807"/>
                  </a:lnTo>
                  <a:lnTo>
                    <a:pt x="16182" y="159337"/>
                  </a:lnTo>
                  <a:lnTo>
                    <a:pt x="31625" y="171934"/>
                  </a:lnTo>
                  <a:lnTo>
                    <a:pt x="70135" y="189553"/>
                  </a:lnTo>
                  <a:lnTo>
                    <a:pt x="80367" y="189847"/>
                  </a:lnTo>
                  <a:lnTo>
                    <a:pt x="132418" y="176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74777" y="652766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4654" y="55141"/>
                  </a:lnTo>
                  <a:lnTo>
                    <a:pt x="28547" y="108517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22176" y="568538"/>
              <a:ext cx="105286" cy="186442"/>
            </a:xfrm>
            <a:custGeom>
              <a:avLst/>
              <a:gdLst/>
              <a:ahLst/>
              <a:cxnLst/>
              <a:rect l="0" t="0" r="0" b="0"/>
              <a:pathLst>
                <a:path w="105286" h="186442">
                  <a:moveTo>
                    <a:pt x="0" y="126342"/>
                  </a:moveTo>
                  <a:lnTo>
                    <a:pt x="15641" y="144323"/>
                  </a:lnTo>
                  <a:lnTo>
                    <a:pt x="40433" y="184906"/>
                  </a:lnTo>
                  <a:lnTo>
                    <a:pt x="43333" y="186441"/>
                  </a:lnTo>
                  <a:lnTo>
                    <a:pt x="44096" y="183956"/>
                  </a:lnTo>
                  <a:lnTo>
                    <a:pt x="30835" y="127125"/>
                  </a:lnTo>
                  <a:lnTo>
                    <a:pt x="22988" y="78794"/>
                  </a:lnTo>
                  <a:lnTo>
                    <a:pt x="27218" y="43624"/>
                  </a:lnTo>
                  <a:lnTo>
                    <a:pt x="32184" y="34932"/>
                  </a:lnTo>
                  <a:lnTo>
                    <a:pt x="47059" y="22154"/>
                  </a:lnTo>
                  <a:lnTo>
                    <a:pt x="82865" y="559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47606" y="600124"/>
              <a:ext cx="132540" cy="144502"/>
            </a:xfrm>
            <a:custGeom>
              <a:avLst/>
              <a:gdLst/>
              <a:ahLst/>
              <a:cxnLst/>
              <a:rect l="0" t="0" r="0" b="0"/>
              <a:pathLst>
                <a:path w="132540" h="144502">
                  <a:moveTo>
                    <a:pt x="90425" y="0"/>
                  </a:moveTo>
                  <a:lnTo>
                    <a:pt x="68068" y="0"/>
                  </a:lnTo>
                  <a:lnTo>
                    <a:pt x="37397" y="11178"/>
                  </a:lnTo>
                  <a:lnTo>
                    <a:pt x="11672" y="29308"/>
                  </a:lnTo>
                  <a:lnTo>
                    <a:pt x="2781" y="48901"/>
                  </a:lnTo>
                  <a:lnTo>
                    <a:pt x="0" y="72036"/>
                  </a:lnTo>
                  <a:lnTo>
                    <a:pt x="2663" y="94017"/>
                  </a:lnTo>
                  <a:lnTo>
                    <a:pt x="10865" y="112365"/>
                  </a:lnTo>
                  <a:lnTo>
                    <a:pt x="16328" y="120534"/>
                  </a:lnTo>
                  <a:lnTo>
                    <a:pt x="31757" y="132729"/>
                  </a:lnTo>
                  <a:lnTo>
                    <a:pt x="51482" y="140879"/>
                  </a:lnTo>
                  <a:lnTo>
                    <a:pt x="75846" y="144501"/>
                  </a:lnTo>
                  <a:lnTo>
                    <a:pt x="96034" y="139872"/>
                  </a:lnTo>
                  <a:lnTo>
                    <a:pt x="13253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55308" y="400082"/>
              <a:ext cx="261750" cy="379027"/>
            </a:xfrm>
            <a:custGeom>
              <a:avLst/>
              <a:gdLst/>
              <a:ahLst/>
              <a:cxnLst/>
              <a:rect l="0" t="0" r="0" b="0"/>
              <a:pathLst>
                <a:path w="261750" h="379027">
                  <a:moveTo>
                    <a:pt x="9065" y="0"/>
                  </a:moveTo>
                  <a:lnTo>
                    <a:pt x="0" y="58617"/>
                  </a:lnTo>
                  <a:lnTo>
                    <a:pt x="7231" y="118857"/>
                  </a:lnTo>
                  <a:lnTo>
                    <a:pt x="19924" y="173217"/>
                  </a:lnTo>
                  <a:lnTo>
                    <a:pt x="27100" y="222509"/>
                  </a:lnTo>
                  <a:lnTo>
                    <a:pt x="35114" y="285978"/>
                  </a:lnTo>
                  <a:lnTo>
                    <a:pt x="44599" y="323771"/>
                  </a:lnTo>
                  <a:lnTo>
                    <a:pt x="49132" y="329321"/>
                  </a:lnTo>
                  <a:lnTo>
                    <a:pt x="54494" y="330682"/>
                  </a:lnTo>
                  <a:lnTo>
                    <a:pt x="60408" y="329249"/>
                  </a:lnTo>
                  <a:lnTo>
                    <a:pt x="65520" y="324784"/>
                  </a:lnTo>
                  <a:lnTo>
                    <a:pt x="88370" y="295522"/>
                  </a:lnTo>
                  <a:lnTo>
                    <a:pt x="116011" y="277075"/>
                  </a:lnTo>
                  <a:lnTo>
                    <a:pt x="177667" y="252977"/>
                  </a:lnTo>
                  <a:lnTo>
                    <a:pt x="219664" y="238704"/>
                  </a:lnTo>
                  <a:lnTo>
                    <a:pt x="234466" y="225414"/>
                  </a:lnTo>
                  <a:lnTo>
                    <a:pt x="240050" y="216957"/>
                  </a:lnTo>
                  <a:lnTo>
                    <a:pt x="240264" y="207809"/>
                  </a:lnTo>
                  <a:lnTo>
                    <a:pt x="231143" y="188286"/>
                  </a:lnTo>
                  <a:lnTo>
                    <a:pt x="222627" y="181676"/>
                  </a:lnTo>
                  <a:lnTo>
                    <a:pt x="200687" y="174332"/>
                  </a:lnTo>
                  <a:lnTo>
                    <a:pt x="167618" y="175786"/>
                  </a:lnTo>
                  <a:lnTo>
                    <a:pt x="135592" y="189216"/>
                  </a:lnTo>
                  <a:lnTo>
                    <a:pt x="120671" y="204589"/>
                  </a:lnTo>
                  <a:lnTo>
                    <a:pt x="105694" y="236094"/>
                  </a:lnTo>
                  <a:lnTo>
                    <a:pt x="99974" y="261689"/>
                  </a:lnTo>
                  <a:lnTo>
                    <a:pt x="101332" y="288662"/>
                  </a:lnTo>
                  <a:lnTo>
                    <a:pt x="108954" y="310008"/>
                  </a:lnTo>
                  <a:lnTo>
                    <a:pt x="138500" y="348366"/>
                  </a:lnTo>
                  <a:lnTo>
                    <a:pt x="167909" y="368122"/>
                  </a:lnTo>
                  <a:lnTo>
                    <a:pt x="216523" y="376872"/>
                  </a:lnTo>
                  <a:lnTo>
                    <a:pt x="26174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48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Oval 24"/>
          <p:cNvSpPr/>
          <p:nvPr/>
        </p:nvSpPr>
        <p:spPr>
          <a:xfrm>
            <a:off x="2109978" y="1615185"/>
            <a:ext cx="3213100" cy="3213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747055" y="3113444"/>
            <a:ext cx="65256" cy="51355"/>
          </a:xfrm>
          <a:custGeom>
            <a:avLst/>
            <a:gdLst/>
            <a:ahLst/>
            <a:cxnLst/>
            <a:rect l="0" t="0" r="0" b="0"/>
            <a:pathLst>
              <a:path w="65256" h="51355">
                <a:moveTo>
                  <a:pt x="11618" y="34576"/>
                </a:moveTo>
                <a:lnTo>
                  <a:pt x="28386" y="28987"/>
                </a:lnTo>
                <a:lnTo>
                  <a:pt x="30985" y="25001"/>
                </a:lnTo>
                <a:lnTo>
                  <a:pt x="30379" y="20004"/>
                </a:lnTo>
                <a:lnTo>
                  <a:pt x="27635" y="14333"/>
                </a:lnTo>
                <a:lnTo>
                  <a:pt x="24636" y="14062"/>
                </a:lnTo>
                <a:lnTo>
                  <a:pt x="21466" y="17390"/>
                </a:lnTo>
                <a:lnTo>
                  <a:pt x="18184" y="23119"/>
                </a:lnTo>
                <a:lnTo>
                  <a:pt x="19505" y="28108"/>
                </a:lnTo>
                <a:lnTo>
                  <a:pt x="30331" y="36771"/>
                </a:lnTo>
                <a:lnTo>
                  <a:pt x="35792" y="36039"/>
                </a:lnTo>
                <a:lnTo>
                  <a:pt x="40602" y="32042"/>
                </a:lnTo>
                <a:lnTo>
                  <a:pt x="44979" y="25868"/>
                </a:lnTo>
                <a:lnTo>
                  <a:pt x="45557" y="19412"/>
                </a:lnTo>
                <a:lnTo>
                  <a:pt x="39960" y="6000"/>
                </a:lnTo>
                <a:lnTo>
                  <a:pt x="35192" y="3827"/>
                </a:lnTo>
                <a:lnTo>
                  <a:pt x="29674" y="4718"/>
                </a:lnTo>
                <a:lnTo>
                  <a:pt x="23655" y="7652"/>
                </a:lnTo>
                <a:lnTo>
                  <a:pt x="20813" y="13117"/>
                </a:lnTo>
                <a:lnTo>
                  <a:pt x="20774" y="28548"/>
                </a:lnTo>
                <a:lnTo>
                  <a:pt x="24741" y="35237"/>
                </a:lnTo>
                <a:lnTo>
                  <a:pt x="38508" y="45788"/>
                </a:lnTo>
                <a:lnTo>
                  <a:pt x="45922" y="46730"/>
                </a:lnTo>
                <a:lnTo>
                  <a:pt x="60400" y="41538"/>
                </a:lnTo>
                <a:lnTo>
                  <a:pt x="64026" y="35708"/>
                </a:lnTo>
                <a:lnTo>
                  <a:pt x="64936" y="19871"/>
                </a:lnTo>
                <a:lnTo>
                  <a:pt x="61202" y="13075"/>
                </a:lnTo>
                <a:lnTo>
                  <a:pt x="47693" y="2403"/>
                </a:lnTo>
                <a:lnTo>
                  <a:pt x="29991" y="0"/>
                </a:lnTo>
                <a:lnTo>
                  <a:pt x="20358" y="997"/>
                </a:lnTo>
                <a:lnTo>
                  <a:pt x="12765" y="5171"/>
                </a:lnTo>
                <a:lnTo>
                  <a:pt x="1210" y="19168"/>
                </a:lnTo>
                <a:lnTo>
                  <a:pt x="0" y="26644"/>
                </a:lnTo>
                <a:lnTo>
                  <a:pt x="1533" y="33967"/>
                </a:lnTo>
                <a:lnTo>
                  <a:pt x="4895" y="41189"/>
                </a:lnTo>
                <a:lnTo>
                  <a:pt x="11815" y="46004"/>
                </a:lnTo>
                <a:lnTo>
                  <a:pt x="31983" y="51354"/>
                </a:lnTo>
                <a:lnTo>
                  <a:pt x="40402" y="49271"/>
                </a:lnTo>
                <a:lnTo>
                  <a:pt x="47185" y="44373"/>
                </a:lnTo>
                <a:lnTo>
                  <a:pt x="52877" y="37598"/>
                </a:lnTo>
                <a:lnTo>
                  <a:pt x="54332" y="30741"/>
                </a:lnTo>
                <a:lnTo>
                  <a:pt x="52962" y="23831"/>
                </a:lnTo>
                <a:lnTo>
                  <a:pt x="49709" y="16884"/>
                </a:lnTo>
                <a:lnTo>
                  <a:pt x="44031" y="14593"/>
                </a:lnTo>
                <a:lnTo>
                  <a:pt x="28364" y="18286"/>
                </a:lnTo>
                <a:lnTo>
                  <a:pt x="23952" y="23716"/>
                </a:lnTo>
                <a:lnTo>
                  <a:pt x="22180" y="30846"/>
                </a:lnTo>
                <a:lnTo>
                  <a:pt x="22169" y="39108"/>
                </a:lnTo>
                <a:lnTo>
                  <a:pt x="26841" y="44617"/>
                </a:lnTo>
                <a:lnTo>
                  <a:pt x="44510" y="50737"/>
                </a:lnTo>
                <a:lnTo>
                  <a:pt x="52263" y="48860"/>
                </a:lnTo>
                <a:lnTo>
                  <a:pt x="58602" y="44098"/>
                </a:lnTo>
                <a:lnTo>
                  <a:pt x="63998" y="37415"/>
                </a:lnTo>
                <a:lnTo>
                  <a:pt x="65255" y="30620"/>
                </a:lnTo>
                <a:lnTo>
                  <a:pt x="63754" y="23750"/>
                </a:lnTo>
                <a:lnTo>
                  <a:pt x="57017" y="12217"/>
                </a:lnTo>
                <a:lnTo>
                  <a:pt x="43204" y="29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908788" y="2926922"/>
            <a:ext cx="200323" cy="174740"/>
          </a:xfrm>
          <a:custGeom>
            <a:avLst/>
            <a:gdLst/>
            <a:ahLst/>
            <a:cxnLst/>
            <a:rect l="0" t="0" r="0" b="0"/>
            <a:pathLst>
              <a:path w="200323" h="174740">
                <a:moveTo>
                  <a:pt x="60455" y="10528"/>
                </a:moveTo>
                <a:lnTo>
                  <a:pt x="36409" y="20104"/>
                </a:lnTo>
                <a:lnTo>
                  <a:pt x="22082" y="30772"/>
                </a:lnTo>
                <a:lnTo>
                  <a:pt x="6451" y="55521"/>
                </a:lnTo>
                <a:lnTo>
                  <a:pt x="0" y="90670"/>
                </a:lnTo>
                <a:lnTo>
                  <a:pt x="4730" y="110878"/>
                </a:lnTo>
                <a:lnTo>
                  <a:pt x="26831" y="142915"/>
                </a:lnTo>
                <a:lnTo>
                  <a:pt x="52442" y="164658"/>
                </a:lnTo>
                <a:lnTo>
                  <a:pt x="75221" y="172617"/>
                </a:lnTo>
                <a:lnTo>
                  <a:pt x="87847" y="174739"/>
                </a:lnTo>
                <a:lnTo>
                  <a:pt x="108114" y="170858"/>
                </a:lnTo>
                <a:lnTo>
                  <a:pt x="154772" y="148885"/>
                </a:lnTo>
                <a:lnTo>
                  <a:pt x="171004" y="132852"/>
                </a:lnTo>
                <a:lnTo>
                  <a:pt x="192083" y="93962"/>
                </a:lnTo>
                <a:lnTo>
                  <a:pt x="200065" y="73346"/>
                </a:lnTo>
                <a:lnTo>
                  <a:pt x="200322" y="62936"/>
                </a:lnTo>
                <a:lnTo>
                  <a:pt x="194368" y="42009"/>
                </a:lnTo>
                <a:lnTo>
                  <a:pt x="177862" y="16087"/>
                </a:lnTo>
                <a:lnTo>
                  <a:pt x="158649" y="7150"/>
                </a:lnTo>
                <a:lnTo>
                  <a:pt x="99296" y="941"/>
                </a:lnTo>
                <a:lnTo>
                  <a:pt x="815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621595" y="1527969"/>
            <a:ext cx="2809541" cy="998871"/>
            <a:chOff x="2621595" y="1527969"/>
            <a:chExt cx="2809541" cy="998871"/>
          </a:xfrm>
        </p:grpSpPr>
        <p:sp>
          <p:nvSpPr>
            <p:cNvPr id="28" name="Freeform 27"/>
            <p:cNvSpPr/>
            <p:nvPr/>
          </p:nvSpPr>
          <p:spPr>
            <a:xfrm>
              <a:off x="2916393" y="1610872"/>
              <a:ext cx="2200458" cy="821211"/>
            </a:xfrm>
            <a:custGeom>
              <a:avLst/>
              <a:gdLst/>
              <a:ahLst/>
              <a:cxnLst/>
              <a:rect l="0" t="0" r="0" b="0"/>
              <a:pathLst>
                <a:path w="2200458" h="821211">
                  <a:moveTo>
                    <a:pt x="2200457" y="821210"/>
                  </a:moveTo>
                  <a:lnTo>
                    <a:pt x="2190881" y="797164"/>
                  </a:lnTo>
                  <a:lnTo>
                    <a:pt x="2155792" y="739208"/>
                  </a:lnTo>
                  <a:lnTo>
                    <a:pt x="2103261" y="679748"/>
                  </a:lnTo>
                  <a:lnTo>
                    <a:pt x="2069620" y="629171"/>
                  </a:lnTo>
                  <a:lnTo>
                    <a:pt x="2014415" y="572074"/>
                  </a:lnTo>
                  <a:lnTo>
                    <a:pt x="1951281" y="508866"/>
                  </a:lnTo>
                  <a:lnTo>
                    <a:pt x="1888111" y="445694"/>
                  </a:lnTo>
                  <a:lnTo>
                    <a:pt x="1824940" y="382523"/>
                  </a:lnTo>
                  <a:lnTo>
                    <a:pt x="1774637" y="334560"/>
                  </a:lnTo>
                  <a:lnTo>
                    <a:pt x="1724140" y="300829"/>
                  </a:lnTo>
                  <a:lnTo>
                    <a:pt x="1667051" y="245615"/>
                  </a:lnTo>
                  <a:lnTo>
                    <a:pt x="1637774" y="218739"/>
                  </a:lnTo>
                  <a:lnTo>
                    <a:pt x="1578865" y="193420"/>
                  </a:lnTo>
                  <a:lnTo>
                    <a:pt x="1516068" y="171989"/>
                  </a:lnTo>
                  <a:lnTo>
                    <a:pt x="1452930" y="150899"/>
                  </a:lnTo>
                  <a:lnTo>
                    <a:pt x="1389761" y="122604"/>
                  </a:lnTo>
                  <a:lnTo>
                    <a:pt x="1326591" y="98543"/>
                  </a:lnTo>
                  <a:lnTo>
                    <a:pt x="1263420" y="69986"/>
                  </a:lnTo>
                  <a:lnTo>
                    <a:pt x="1210778" y="49558"/>
                  </a:lnTo>
                  <a:lnTo>
                    <a:pt x="1149802" y="39964"/>
                  </a:lnTo>
                  <a:lnTo>
                    <a:pt x="1094083" y="26612"/>
                  </a:lnTo>
                  <a:lnTo>
                    <a:pt x="1033295" y="25100"/>
                  </a:lnTo>
                  <a:lnTo>
                    <a:pt x="981571" y="14610"/>
                  </a:lnTo>
                  <a:lnTo>
                    <a:pt x="929413" y="8205"/>
                  </a:lnTo>
                  <a:lnTo>
                    <a:pt x="879379" y="1611"/>
                  </a:lnTo>
                  <a:lnTo>
                    <a:pt x="824435" y="308"/>
                  </a:lnTo>
                  <a:lnTo>
                    <a:pt x="768522" y="51"/>
                  </a:lnTo>
                  <a:lnTo>
                    <a:pt x="712417" y="0"/>
                  </a:lnTo>
                  <a:lnTo>
                    <a:pt x="650571" y="8323"/>
                  </a:lnTo>
                  <a:lnTo>
                    <a:pt x="596181" y="10083"/>
                  </a:lnTo>
                  <a:lnTo>
                    <a:pt x="534701" y="18792"/>
                  </a:lnTo>
                  <a:lnTo>
                    <a:pt x="480357" y="20600"/>
                  </a:lnTo>
                  <a:lnTo>
                    <a:pt x="422006" y="32439"/>
                  </a:lnTo>
                  <a:lnTo>
                    <a:pt x="368612" y="49235"/>
                  </a:lnTo>
                  <a:lnTo>
                    <a:pt x="305337" y="70188"/>
                  </a:lnTo>
                  <a:lnTo>
                    <a:pt x="243327" y="92405"/>
                  </a:lnTo>
                  <a:lnTo>
                    <a:pt x="188538" y="121845"/>
                  </a:lnTo>
                  <a:lnTo>
                    <a:pt x="126257" y="144961"/>
                  </a:lnTo>
                  <a:lnTo>
                    <a:pt x="64334" y="175649"/>
                  </a:lnTo>
                  <a:lnTo>
                    <a:pt x="25182" y="207535"/>
                  </a:lnTo>
                  <a:lnTo>
                    <a:pt x="0" y="242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21595" y="1527969"/>
              <a:ext cx="242157" cy="261876"/>
            </a:xfrm>
            <a:custGeom>
              <a:avLst/>
              <a:gdLst/>
              <a:ahLst/>
              <a:cxnLst/>
              <a:rect l="0" t="0" r="0" b="0"/>
              <a:pathLst>
                <a:path w="242157" h="261876">
                  <a:moveTo>
                    <a:pt x="0" y="261875"/>
                  </a:moveTo>
                  <a:lnTo>
                    <a:pt x="17959" y="198447"/>
                  </a:lnTo>
                  <a:lnTo>
                    <a:pt x="35150" y="146028"/>
                  </a:lnTo>
                  <a:lnTo>
                    <a:pt x="55770" y="85081"/>
                  </a:lnTo>
                  <a:lnTo>
                    <a:pt x="79744" y="30537"/>
                  </a:lnTo>
                  <a:lnTo>
                    <a:pt x="87305" y="9319"/>
                  </a:lnTo>
                  <a:lnTo>
                    <a:pt x="94468" y="3427"/>
                  </a:lnTo>
                  <a:lnTo>
                    <a:pt x="114906" y="0"/>
                  </a:lnTo>
                  <a:lnTo>
                    <a:pt x="123397" y="3064"/>
                  </a:lnTo>
                  <a:lnTo>
                    <a:pt x="135952" y="15827"/>
                  </a:lnTo>
                  <a:lnTo>
                    <a:pt x="165678" y="62708"/>
                  </a:lnTo>
                  <a:lnTo>
                    <a:pt x="197603" y="125081"/>
                  </a:lnTo>
                  <a:lnTo>
                    <a:pt x="229218" y="185063"/>
                  </a:lnTo>
                  <a:lnTo>
                    <a:pt x="242156" y="209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05823" y="169508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02883" y="4268"/>
                  </a:lnTo>
                  <a:lnTo>
                    <a:pt x="51475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8701" y="2261749"/>
              <a:ext cx="192435" cy="265091"/>
            </a:xfrm>
            <a:custGeom>
              <a:avLst/>
              <a:gdLst/>
              <a:ahLst/>
              <a:cxnLst/>
              <a:rect l="0" t="0" r="0" b="0"/>
              <a:pathLst>
                <a:path w="192435" h="265091">
                  <a:moveTo>
                    <a:pt x="4490" y="86105"/>
                  </a:moveTo>
                  <a:lnTo>
                    <a:pt x="12824" y="123583"/>
                  </a:lnTo>
                  <a:lnTo>
                    <a:pt x="23135" y="180251"/>
                  </a:lnTo>
                  <a:lnTo>
                    <a:pt x="34786" y="243026"/>
                  </a:lnTo>
                  <a:lnTo>
                    <a:pt x="35503" y="235007"/>
                  </a:lnTo>
                  <a:lnTo>
                    <a:pt x="24548" y="173535"/>
                  </a:lnTo>
                  <a:lnTo>
                    <a:pt x="15104" y="110877"/>
                  </a:lnTo>
                  <a:lnTo>
                    <a:pt x="530" y="55009"/>
                  </a:lnTo>
                  <a:lnTo>
                    <a:pt x="0" y="33680"/>
                  </a:lnTo>
                  <a:lnTo>
                    <a:pt x="1497" y="23079"/>
                  </a:lnTo>
                  <a:lnTo>
                    <a:pt x="6005" y="14842"/>
                  </a:lnTo>
                  <a:lnTo>
                    <a:pt x="20371" y="2570"/>
                  </a:lnTo>
                  <a:lnTo>
                    <a:pt x="29116" y="0"/>
                  </a:lnTo>
                  <a:lnTo>
                    <a:pt x="48190" y="263"/>
                  </a:lnTo>
                  <a:lnTo>
                    <a:pt x="78660" y="6988"/>
                  </a:lnTo>
                  <a:lnTo>
                    <a:pt x="104325" y="21979"/>
                  </a:lnTo>
                  <a:lnTo>
                    <a:pt x="116322" y="37718"/>
                  </a:lnTo>
                  <a:lnTo>
                    <a:pt x="121159" y="46828"/>
                  </a:lnTo>
                  <a:lnTo>
                    <a:pt x="122043" y="55241"/>
                  </a:lnTo>
                  <a:lnTo>
                    <a:pt x="116787" y="70828"/>
                  </a:lnTo>
                  <a:lnTo>
                    <a:pt x="100675" y="92757"/>
                  </a:lnTo>
                  <a:lnTo>
                    <a:pt x="75494" y="108484"/>
                  </a:lnTo>
                  <a:lnTo>
                    <a:pt x="45805" y="120552"/>
                  </a:lnTo>
                  <a:lnTo>
                    <a:pt x="43732" y="123108"/>
                  </a:lnTo>
                  <a:lnTo>
                    <a:pt x="47029" y="124812"/>
                  </a:lnTo>
                  <a:lnTo>
                    <a:pt x="110416" y="142674"/>
                  </a:lnTo>
                  <a:lnTo>
                    <a:pt x="150846" y="164783"/>
                  </a:lnTo>
                  <a:lnTo>
                    <a:pt x="189894" y="198603"/>
                  </a:lnTo>
                  <a:lnTo>
                    <a:pt x="192434" y="205557"/>
                  </a:lnTo>
                  <a:lnTo>
                    <a:pt x="191787" y="212533"/>
                  </a:lnTo>
                  <a:lnTo>
                    <a:pt x="189016" y="219524"/>
                  </a:lnTo>
                  <a:lnTo>
                    <a:pt x="176579" y="230410"/>
                  </a:lnTo>
                  <a:lnTo>
                    <a:pt x="119699" y="254290"/>
                  </a:lnTo>
                  <a:lnTo>
                    <a:pt x="88539" y="261890"/>
                  </a:lnTo>
                  <a:lnTo>
                    <a:pt x="57133" y="265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748767" y="2169027"/>
            <a:ext cx="2958508" cy="586488"/>
            <a:chOff x="6748767" y="2169027"/>
            <a:chExt cx="2958508" cy="586488"/>
          </a:xfrm>
        </p:grpSpPr>
        <p:sp>
          <p:nvSpPr>
            <p:cNvPr id="33" name="Freeform 32"/>
            <p:cNvSpPr/>
            <p:nvPr/>
          </p:nvSpPr>
          <p:spPr>
            <a:xfrm>
              <a:off x="6748767" y="2169027"/>
              <a:ext cx="526426" cy="94600"/>
            </a:xfrm>
            <a:custGeom>
              <a:avLst/>
              <a:gdLst/>
              <a:ahLst/>
              <a:cxnLst/>
              <a:rect l="0" t="0" r="0" b="0"/>
              <a:pathLst>
                <a:path w="526426" h="94600">
                  <a:moveTo>
                    <a:pt x="0" y="94599"/>
                  </a:moveTo>
                  <a:lnTo>
                    <a:pt x="5589" y="77832"/>
                  </a:lnTo>
                  <a:lnTo>
                    <a:pt x="17692" y="63361"/>
                  </a:lnTo>
                  <a:lnTo>
                    <a:pt x="44236" y="45179"/>
                  </a:lnTo>
                  <a:lnTo>
                    <a:pt x="97375" y="18768"/>
                  </a:lnTo>
                  <a:lnTo>
                    <a:pt x="153592" y="8911"/>
                  </a:lnTo>
                  <a:lnTo>
                    <a:pt x="210364" y="1634"/>
                  </a:lnTo>
                  <a:lnTo>
                    <a:pt x="260681" y="374"/>
                  </a:lnTo>
                  <a:lnTo>
                    <a:pt x="312635" y="0"/>
                  </a:lnTo>
                  <a:lnTo>
                    <a:pt x="366951" y="8280"/>
                  </a:lnTo>
                  <a:lnTo>
                    <a:pt x="418407" y="24300"/>
                  </a:lnTo>
                  <a:lnTo>
                    <a:pt x="480951" y="63312"/>
                  </a:lnTo>
                  <a:lnTo>
                    <a:pt x="526425" y="94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22466" y="2308767"/>
              <a:ext cx="210571" cy="291772"/>
            </a:xfrm>
            <a:custGeom>
              <a:avLst/>
              <a:gdLst/>
              <a:ahLst/>
              <a:cxnLst/>
              <a:rect l="0" t="0" r="0" b="0"/>
              <a:pathLst>
                <a:path w="210571" h="291772">
                  <a:moveTo>
                    <a:pt x="0" y="291771"/>
                  </a:moveTo>
                  <a:lnTo>
                    <a:pt x="5590" y="233155"/>
                  </a:lnTo>
                  <a:lnTo>
                    <a:pt x="25194" y="180150"/>
                  </a:lnTo>
                  <a:lnTo>
                    <a:pt x="41545" y="128433"/>
                  </a:lnTo>
                  <a:lnTo>
                    <a:pt x="56040" y="68174"/>
                  </a:lnTo>
                  <a:lnTo>
                    <a:pt x="71338" y="20786"/>
                  </a:lnTo>
                  <a:lnTo>
                    <a:pt x="82788" y="3268"/>
                  </a:lnTo>
                  <a:lnTo>
                    <a:pt x="89117" y="0"/>
                  </a:lnTo>
                  <a:lnTo>
                    <a:pt x="95676" y="161"/>
                  </a:lnTo>
                  <a:lnTo>
                    <a:pt x="102389" y="2608"/>
                  </a:lnTo>
                  <a:lnTo>
                    <a:pt x="112967" y="14685"/>
                  </a:lnTo>
                  <a:lnTo>
                    <a:pt x="140222" y="69496"/>
                  </a:lnTo>
                  <a:lnTo>
                    <a:pt x="160955" y="132071"/>
                  </a:lnTo>
                  <a:lnTo>
                    <a:pt x="178921" y="194586"/>
                  </a:lnTo>
                  <a:lnTo>
                    <a:pt x="196524" y="249338"/>
                  </a:lnTo>
                  <a:lnTo>
                    <a:pt x="210570" y="291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64580" y="2518506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31992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75150" y="2348301"/>
              <a:ext cx="185060" cy="287553"/>
            </a:xfrm>
            <a:custGeom>
              <a:avLst/>
              <a:gdLst/>
              <a:ahLst/>
              <a:cxnLst/>
              <a:rect l="0" t="0" r="0" b="0"/>
              <a:pathLst>
                <a:path w="185060" h="287553">
                  <a:moveTo>
                    <a:pt x="0" y="73253"/>
                  </a:moveTo>
                  <a:lnTo>
                    <a:pt x="3120" y="115945"/>
                  </a:lnTo>
                  <a:lnTo>
                    <a:pt x="21331" y="178589"/>
                  </a:lnTo>
                  <a:lnTo>
                    <a:pt x="28547" y="213258"/>
                  </a:lnTo>
                  <a:lnTo>
                    <a:pt x="29065" y="230234"/>
                  </a:lnTo>
                  <a:lnTo>
                    <a:pt x="27566" y="228210"/>
                  </a:lnTo>
                  <a:lnTo>
                    <a:pt x="10175" y="174233"/>
                  </a:lnTo>
                  <a:lnTo>
                    <a:pt x="2011" y="121536"/>
                  </a:lnTo>
                  <a:lnTo>
                    <a:pt x="397" y="66066"/>
                  </a:lnTo>
                  <a:lnTo>
                    <a:pt x="2457" y="26410"/>
                  </a:lnTo>
                  <a:lnTo>
                    <a:pt x="11231" y="7200"/>
                  </a:lnTo>
                  <a:lnTo>
                    <a:pt x="18016" y="2312"/>
                  </a:lnTo>
                  <a:lnTo>
                    <a:pt x="26049" y="223"/>
                  </a:lnTo>
                  <a:lnTo>
                    <a:pt x="34913" y="0"/>
                  </a:lnTo>
                  <a:lnTo>
                    <a:pt x="64156" y="10864"/>
                  </a:lnTo>
                  <a:lnTo>
                    <a:pt x="89459" y="28901"/>
                  </a:lnTo>
                  <a:lnTo>
                    <a:pt x="93565" y="37836"/>
                  </a:lnTo>
                  <a:lnTo>
                    <a:pt x="95006" y="60242"/>
                  </a:lnTo>
                  <a:lnTo>
                    <a:pt x="88629" y="79558"/>
                  </a:lnTo>
                  <a:lnTo>
                    <a:pt x="83652" y="87985"/>
                  </a:lnTo>
                  <a:lnTo>
                    <a:pt x="68764" y="100468"/>
                  </a:lnTo>
                  <a:lnTo>
                    <a:pt x="30611" y="118013"/>
                  </a:lnTo>
                  <a:lnTo>
                    <a:pt x="28597" y="120641"/>
                  </a:lnTo>
                  <a:lnTo>
                    <a:pt x="31933" y="122392"/>
                  </a:lnTo>
                  <a:lnTo>
                    <a:pt x="48118" y="123169"/>
                  </a:lnTo>
                  <a:lnTo>
                    <a:pt x="96636" y="120374"/>
                  </a:lnTo>
                  <a:lnTo>
                    <a:pt x="145691" y="130394"/>
                  </a:lnTo>
                  <a:lnTo>
                    <a:pt x="164577" y="143103"/>
                  </a:lnTo>
                  <a:lnTo>
                    <a:pt x="172889" y="151405"/>
                  </a:lnTo>
                  <a:lnTo>
                    <a:pt x="182124" y="173108"/>
                  </a:lnTo>
                  <a:lnTo>
                    <a:pt x="185059" y="197182"/>
                  </a:lnTo>
                  <a:lnTo>
                    <a:pt x="182464" y="219580"/>
                  </a:lnTo>
                  <a:lnTo>
                    <a:pt x="168837" y="251920"/>
                  </a:lnTo>
                  <a:lnTo>
                    <a:pt x="153418" y="266914"/>
                  </a:lnTo>
                  <a:lnTo>
                    <a:pt x="114923" y="286072"/>
                  </a:lnTo>
                  <a:lnTo>
                    <a:pt x="91242" y="287552"/>
                  </a:lnTo>
                  <a:lnTo>
                    <a:pt x="27911" y="275817"/>
                  </a:lnTo>
                  <a:lnTo>
                    <a:pt x="10529" y="273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22673" y="246366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879" y="167003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22673" y="2368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27958" y="2426493"/>
              <a:ext cx="189642" cy="202497"/>
            </a:xfrm>
            <a:custGeom>
              <a:avLst/>
              <a:gdLst/>
              <a:ahLst/>
              <a:cxnLst/>
              <a:rect l="0" t="0" r="0" b="0"/>
              <a:pathLst>
                <a:path w="189642" h="202497">
                  <a:moveTo>
                    <a:pt x="126342" y="5589"/>
                  </a:moveTo>
                  <a:lnTo>
                    <a:pt x="109575" y="0"/>
                  </a:lnTo>
                  <a:lnTo>
                    <a:pt x="76790" y="2114"/>
                  </a:lnTo>
                  <a:lnTo>
                    <a:pt x="57135" y="10284"/>
                  </a:lnTo>
                  <a:lnTo>
                    <a:pt x="48619" y="15738"/>
                  </a:lnTo>
                  <a:lnTo>
                    <a:pt x="36036" y="31157"/>
                  </a:lnTo>
                  <a:lnTo>
                    <a:pt x="31043" y="40182"/>
                  </a:lnTo>
                  <a:lnTo>
                    <a:pt x="28615" y="59569"/>
                  </a:lnTo>
                  <a:lnTo>
                    <a:pt x="29605" y="69652"/>
                  </a:lnTo>
                  <a:lnTo>
                    <a:pt x="34945" y="76373"/>
                  </a:lnTo>
                  <a:lnTo>
                    <a:pt x="53356" y="83842"/>
                  </a:lnTo>
                  <a:lnTo>
                    <a:pt x="113713" y="92150"/>
                  </a:lnTo>
                  <a:lnTo>
                    <a:pt x="146777" y="104157"/>
                  </a:lnTo>
                  <a:lnTo>
                    <a:pt x="167009" y="117247"/>
                  </a:lnTo>
                  <a:lnTo>
                    <a:pt x="183801" y="134764"/>
                  </a:lnTo>
                  <a:lnTo>
                    <a:pt x="188045" y="144348"/>
                  </a:lnTo>
                  <a:lnTo>
                    <a:pt x="189641" y="164356"/>
                  </a:lnTo>
                  <a:lnTo>
                    <a:pt x="183331" y="181827"/>
                  </a:lnTo>
                  <a:lnTo>
                    <a:pt x="178373" y="189762"/>
                  </a:lnTo>
                  <a:lnTo>
                    <a:pt x="170388" y="195052"/>
                  </a:lnTo>
                  <a:lnTo>
                    <a:pt x="135624" y="202496"/>
                  </a:lnTo>
                  <a:lnTo>
                    <a:pt x="75186" y="201892"/>
                  </a:lnTo>
                  <a:lnTo>
                    <a:pt x="15620" y="188761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72528" y="2484399"/>
              <a:ext cx="202955" cy="169162"/>
            </a:xfrm>
            <a:custGeom>
              <a:avLst/>
              <a:gdLst/>
              <a:ahLst/>
              <a:cxnLst/>
              <a:rect l="0" t="0" r="0" b="0"/>
              <a:pathLst>
                <a:path w="202955" h="169162">
                  <a:moveTo>
                    <a:pt x="139783" y="74026"/>
                  </a:moveTo>
                  <a:lnTo>
                    <a:pt x="145372" y="57258"/>
                  </a:lnTo>
                  <a:lnTo>
                    <a:pt x="141877" y="39667"/>
                  </a:lnTo>
                  <a:lnTo>
                    <a:pt x="131355" y="21320"/>
                  </a:lnTo>
                  <a:lnTo>
                    <a:pt x="114980" y="5368"/>
                  </a:lnTo>
                  <a:lnTo>
                    <a:pt x="105700" y="1347"/>
                  </a:lnTo>
                  <a:lnTo>
                    <a:pt x="86030" y="0"/>
                  </a:lnTo>
                  <a:lnTo>
                    <a:pt x="49637" y="11408"/>
                  </a:lnTo>
                  <a:lnTo>
                    <a:pt x="29138" y="26308"/>
                  </a:lnTo>
                  <a:lnTo>
                    <a:pt x="13398" y="45799"/>
                  </a:lnTo>
                  <a:lnTo>
                    <a:pt x="2503" y="70059"/>
                  </a:lnTo>
                  <a:lnTo>
                    <a:pt x="0" y="96439"/>
                  </a:lnTo>
                  <a:lnTo>
                    <a:pt x="7927" y="145913"/>
                  </a:lnTo>
                  <a:lnTo>
                    <a:pt x="13274" y="154706"/>
                  </a:lnTo>
                  <a:lnTo>
                    <a:pt x="28574" y="167595"/>
                  </a:lnTo>
                  <a:lnTo>
                    <a:pt x="37568" y="169161"/>
                  </a:lnTo>
                  <a:lnTo>
                    <a:pt x="56919" y="164661"/>
                  </a:lnTo>
                  <a:lnTo>
                    <a:pt x="81956" y="148974"/>
                  </a:lnTo>
                  <a:lnTo>
                    <a:pt x="104191" y="123918"/>
                  </a:lnTo>
                  <a:lnTo>
                    <a:pt x="120008" y="94268"/>
                  </a:lnTo>
                  <a:lnTo>
                    <a:pt x="125430" y="91030"/>
                  </a:lnTo>
                  <a:lnTo>
                    <a:pt x="131384" y="92381"/>
                  </a:lnTo>
                  <a:lnTo>
                    <a:pt x="144239" y="103240"/>
                  </a:lnTo>
                  <a:lnTo>
                    <a:pt x="165799" y="126746"/>
                  </a:lnTo>
                  <a:lnTo>
                    <a:pt x="202954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81865" y="2502730"/>
              <a:ext cx="177016" cy="139924"/>
            </a:xfrm>
            <a:custGeom>
              <a:avLst/>
              <a:gdLst/>
              <a:ahLst/>
              <a:cxnLst/>
              <a:rect l="0" t="0" r="0" b="0"/>
              <a:pathLst>
                <a:path w="177016" h="139924">
                  <a:moveTo>
                    <a:pt x="14673" y="55695"/>
                  </a:moveTo>
                  <a:lnTo>
                    <a:pt x="9085" y="72462"/>
                  </a:lnTo>
                  <a:lnTo>
                    <a:pt x="9460" y="90053"/>
                  </a:lnTo>
                  <a:lnTo>
                    <a:pt x="19233" y="129942"/>
                  </a:lnTo>
                  <a:lnTo>
                    <a:pt x="18883" y="134438"/>
                  </a:lnTo>
                  <a:lnTo>
                    <a:pt x="16311" y="135097"/>
                  </a:lnTo>
                  <a:lnTo>
                    <a:pt x="12255" y="133196"/>
                  </a:lnTo>
                  <a:lnTo>
                    <a:pt x="4630" y="121725"/>
                  </a:lnTo>
                  <a:lnTo>
                    <a:pt x="959" y="113753"/>
                  </a:lnTo>
                  <a:lnTo>
                    <a:pt x="0" y="92417"/>
                  </a:lnTo>
                  <a:lnTo>
                    <a:pt x="4642" y="68506"/>
                  </a:lnTo>
                  <a:lnTo>
                    <a:pt x="20410" y="36484"/>
                  </a:lnTo>
                  <a:lnTo>
                    <a:pt x="33211" y="19470"/>
                  </a:lnTo>
                  <a:lnTo>
                    <a:pt x="59161" y="2327"/>
                  </a:lnTo>
                  <a:lnTo>
                    <a:pt x="82019" y="0"/>
                  </a:lnTo>
                  <a:lnTo>
                    <a:pt x="129232" y="8038"/>
                  </a:lnTo>
                  <a:lnTo>
                    <a:pt x="137840" y="13395"/>
                  </a:lnTo>
                  <a:lnTo>
                    <a:pt x="150523" y="28706"/>
                  </a:lnTo>
                  <a:lnTo>
                    <a:pt x="172004" y="80476"/>
                  </a:lnTo>
                  <a:lnTo>
                    <a:pt x="177015" y="104143"/>
                  </a:lnTo>
                  <a:lnTo>
                    <a:pt x="172601" y="139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45489" y="2526128"/>
              <a:ext cx="193289" cy="179696"/>
            </a:xfrm>
            <a:custGeom>
              <a:avLst/>
              <a:gdLst/>
              <a:ahLst/>
              <a:cxnLst/>
              <a:rect l="0" t="0" r="0" b="0"/>
              <a:pathLst>
                <a:path w="193289" h="179696">
                  <a:moveTo>
                    <a:pt x="109060" y="42825"/>
                  </a:moveTo>
                  <a:lnTo>
                    <a:pt x="99484" y="18778"/>
                  </a:lnTo>
                  <a:lnTo>
                    <a:pt x="88817" y="4452"/>
                  </a:lnTo>
                  <a:lnTo>
                    <a:pt x="81526" y="865"/>
                  </a:lnTo>
                  <a:lnTo>
                    <a:pt x="64068" y="0"/>
                  </a:lnTo>
                  <a:lnTo>
                    <a:pt x="44609" y="9754"/>
                  </a:lnTo>
                  <a:lnTo>
                    <a:pt x="34508" y="17268"/>
                  </a:lnTo>
                  <a:lnTo>
                    <a:pt x="20163" y="38095"/>
                  </a:lnTo>
                  <a:lnTo>
                    <a:pt x="1424" y="84005"/>
                  </a:lnTo>
                  <a:lnTo>
                    <a:pt x="0" y="105581"/>
                  </a:lnTo>
                  <a:lnTo>
                    <a:pt x="8618" y="148028"/>
                  </a:lnTo>
                  <a:lnTo>
                    <a:pt x="14023" y="156244"/>
                  </a:lnTo>
                  <a:lnTo>
                    <a:pt x="29387" y="168493"/>
                  </a:lnTo>
                  <a:lnTo>
                    <a:pt x="51033" y="171597"/>
                  </a:lnTo>
                  <a:lnTo>
                    <a:pt x="73911" y="167907"/>
                  </a:lnTo>
                  <a:lnTo>
                    <a:pt x="91878" y="158469"/>
                  </a:lnTo>
                  <a:lnTo>
                    <a:pt x="104544" y="143355"/>
                  </a:lnTo>
                  <a:lnTo>
                    <a:pt x="122206" y="105057"/>
                  </a:lnTo>
                  <a:lnTo>
                    <a:pt x="126013" y="103030"/>
                  </a:lnTo>
                  <a:lnTo>
                    <a:pt x="129720" y="106358"/>
                  </a:lnTo>
                  <a:lnTo>
                    <a:pt x="162592" y="156475"/>
                  </a:lnTo>
                  <a:lnTo>
                    <a:pt x="174966" y="169375"/>
                  </a:lnTo>
                  <a:lnTo>
                    <a:pt x="193288" y="179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67267" y="2526839"/>
              <a:ext cx="87325" cy="155737"/>
            </a:xfrm>
            <a:custGeom>
              <a:avLst/>
              <a:gdLst/>
              <a:ahLst/>
              <a:cxnLst/>
              <a:rect l="0" t="0" r="0" b="0"/>
              <a:pathLst>
                <a:path w="87325" h="155737">
                  <a:moveTo>
                    <a:pt x="3095" y="84228"/>
                  </a:moveTo>
                  <a:lnTo>
                    <a:pt x="37424" y="145101"/>
                  </a:lnTo>
                  <a:lnTo>
                    <a:pt x="45259" y="155736"/>
                  </a:lnTo>
                  <a:lnTo>
                    <a:pt x="44073" y="155297"/>
                  </a:lnTo>
                  <a:lnTo>
                    <a:pt x="36516" y="147400"/>
                  </a:lnTo>
                  <a:lnTo>
                    <a:pt x="15719" y="113734"/>
                  </a:lnTo>
                  <a:lnTo>
                    <a:pt x="0" y="73289"/>
                  </a:lnTo>
                  <a:lnTo>
                    <a:pt x="358" y="36403"/>
                  </a:lnTo>
                  <a:lnTo>
                    <a:pt x="4781" y="26608"/>
                  </a:lnTo>
                  <a:lnTo>
                    <a:pt x="19052" y="12606"/>
                  </a:lnTo>
                  <a:lnTo>
                    <a:pt x="40213" y="5603"/>
                  </a:lnTo>
                  <a:lnTo>
                    <a:pt x="87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526671" y="2559339"/>
              <a:ext cx="180604" cy="196176"/>
            </a:xfrm>
            <a:custGeom>
              <a:avLst/>
              <a:gdLst/>
              <a:ahLst/>
              <a:cxnLst/>
              <a:rect l="0" t="0" r="0" b="0"/>
              <a:pathLst>
                <a:path w="180604" h="196176">
                  <a:moveTo>
                    <a:pt x="85847" y="30671"/>
                  </a:moveTo>
                  <a:lnTo>
                    <a:pt x="85847" y="8314"/>
                  </a:lnTo>
                  <a:lnTo>
                    <a:pt x="82337" y="2898"/>
                  </a:lnTo>
                  <a:lnTo>
                    <a:pt x="76488" y="458"/>
                  </a:lnTo>
                  <a:lnTo>
                    <a:pt x="69079" y="0"/>
                  </a:lnTo>
                  <a:lnTo>
                    <a:pt x="51488" y="5731"/>
                  </a:lnTo>
                  <a:lnTo>
                    <a:pt x="41884" y="10535"/>
                  </a:lnTo>
                  <a:lnTo>
                    <a:pt x="28093" y="25231"/>
                  </a:lnTo>
                  <a:lnTo>
                    <a:pt x="4119" y="63261"/>
                  </a:lnTo>
                  <a:lnTo>
                    <a:pt x="0" y="89999"/>
                  </a:lnTo>
                  <a:lnTo>
                    <a:pt x="3240" y="119040"/>
                  </a:lnTo>
                  <a:lnTo>
                    <a:pt x="18216" y="153951"/>
                  </a:lnTo>
                  <a:lnTo>
                    <a:pt x="30833" y="171640"/>
                  </a:lnTo>
                  <a:lnTo>
                    <a:pt x="47358" y="184181"/>
                  </a:lnTo>
                  <a:lnTo>
                    <a:pt x="67571" y="192484"/>
                  </a:lnTo>
                  <a:lnTo>
                    <a:pt x="92152" y="196175"/>
                  </a:lnTo>
                  <a:lnTo>
                    <a:pt x="115555" y="191576"/>
                  </a:lnTo>
                  <a:lnTo>
                    <a:pt x="148462" y="182072"/>
                  </a:lnTo>
                  <a:lnTo>
                    <a:pt x="180603" y="178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647364" y="2920818"/>
            <a:ext cx="2184758" cy="359836"/>
            <a:chOff x="6647364" y="2920818"/>
            <a:chExt cx="2184758" cy="359836"/>
          </a:xfrm>
        </p:grpSpPr>
        <p:sp>
          <p:nvSpPr>
            <p:cNvPr id="46" name="Freeform 45"/>
            <p:cNvSpPr/>
            <p:nvPr/>
          </p:nvSpPr>
          <p:spPr>
            <a:xfrm>
              <a:off x="6647364" y="3103134"/>
              <a:ext cx="210674" cy="177520"/>
            </a:xfrm>
            <a:custGeom>
              <a:avLst/>
              <a:gdLst/>
              <a:ahLst/>
              <a:cxnLst/>
              <a:rect l="0" t="0" r="0" b="0"/>
              <a:pathLst>
                <a:path w="210674" h="177520">
                  <a:moveTo>
                    <a:pt x="111931" y="13301"/>
                  </a:moveTo>
                  <a:lnTo>
                    <a:pt x="100753" y="2122"/>
                  </a:lnTo>
                  <a:lnTo>
                    <a:pt x="93950" y="0"/>
                  </a:lnTo>
                  <a:lnTo>
                    <a:pt x="77034" y="760"/>
                  </a:lnTo>
                  <a:lnTo>
                    <a:pt x="47779" y="13355"/>
                  </a:lnTo>
                  <a:lnTo>
                    <a:pt x="33506" y="28532"/>
                  </a:lnTo>
                  <a:lnTo>
                    <a:pt x="4853" y="71025"/>
                  </a:lnTo>
                  <a:lnTo>
                    <a:pt x="0" y="94328"/>
                  </a:lnTo>
                  <a:lnTo>
                    <a:pt x="4082" y="114044"/>
                  </a:lnTo>
                  <a:lnTo>
                    <a:pt x="25766" y="145765"/>
                  </a:lnTo>
                  <a:lnTo>
                    <a:pt x="56895" y="167453"/>
                  </a:lnTo>
                  <a:lnTo>
                    <a:pt x="95754" y="177519"/>
                  </a:lnTo>
                  <a:lnTo>
                    <a:pt x="131314" y="174912"/>
                  </a:lnTo>
                  <a:lnTo>
                    <a:pt x="150182" y="166626"/>
                  </a:lnTo>
                  <a:lnTo>
                    <a:pt x="181358" y="142243"/>
                  </a:lnTo>
                  <a:lnTo>
                    <a:pt x="197363" y="116237"/>
                  </a:lnTo>
                  <a:lnTo>
                    <a:pt x="209514" y="86304"/>
                  </a:lnTo>
                  <a:lnTo>
                    <a:pt x="210673" y="65634"/>
                  </a:lnTo>
                  <a:lnTo>
                    <a:pt x="206119" y="45919"/>
                  </a:lnTo>
                  <a:lnTo>
                    <a:pt x="196297" y="29358"/>
                  </a:lnTo>
                  <a:lnTo>
                    <a:pt x="181013" y="17318"/>
                  </a:lnTo>
                  <a:lnTo>
                    <a:pt x="163691" y="9237"/>
                  </a:lnTo>
                  <a:lnTo>
                    <a:pt x="132988" y="2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33764" y="2920818"/>
              <a:ext cx="130859" cy="353545"/>
            </a:xfrm>
            <a:custGeom>
              <a:avLst/>
              <a:gdLst/>
              <a:ahLst/>
              <a:cxnLst/>
              <a:rect l="0" t="0" r="0" b="0"/>
              <a:pathLst>
                <a:path w="130859" h="353545">
                  <a:moveTo>
                    <a:pt x="25573" y="353544"/>
                  </a:moveTo>
                  <a:lnTo>
                    <a:pt x="31638" y="321092"/>
                  </a:lnTo>
                  <a:lnTo>
                    <a:pt x="26603" y="263613"/>
                  </a:lnTo>
                  <a:lnTo>
                    <a:pt x="17371" y="200816"/>
                  </a:lnTo>
                  <a:lnTo>
                    <a:pt x="8845" y="149454"/>
                  </a:lnTo>
                  <a:lnTo>
                    <a:pt x="4628" y="99531"/>
                  </a:lnTo>
                  <a:lnTo>
                    <a:pt x="0" y="61472"/>
                  </a:lnTo>
                  <a:lnTo>
                    <a:pt x="6798" y="38901"/>
                  </a:lnTo>
                  <a:lnTo>
                    <a:pt x="23779" y="12052"/>
                  </a:lnTo>
                  <a:lnTo>
                    <a:pt x="46222" y="2898"/>
                  </a:lnTo>
                  <a:lnTo>
                    <a:pt x="73354" y="0"/>
                  </a:lnTo>
                  <a:lnTo>
                    <a:pt x="130858" y="6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6165" y="311643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5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66876" y="3098499"/>
              <a:ext cx="129415" cy="136666"/>
            </a:xfrm>
            <a:custGeom>
              <a:avLst/>
              <a:gdLst/>
              <a:ahLst/>
              <a:cxnLst/>
              <a:rect l="0" t="0" r="0" b="0"/>
              <a:pathLst>
                <a:path w="129415" h="136666">
                  <a:moveTo>
                    <a:pt x="118885" y="17936"/>
                  </a:moveTo>
                  <a:lnTo>
                    <a:pt x="107707" y="6757"/>
                  </a:lnTo>
                  <a:lnTo>
                    <a:pt x="89740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4956"/>
                  </a:lnTo>
                  <a:lnTo>
                    <a:pt x="12743" y="31820"/>
                  </a:lnTo>
                  <a:lnTo>
                    <a:pt x="2301" y="51013"/>
                  </a:lnTo>
                  <a:lnTo>
                    <a:pt x="0" y="74361"/>
                  </a:lnTo>
                  <a:lnTo>
                    <a:pt x="4046" y="97996"/>
                  </a:lnTo>
                  <a:lnTo>
                    <a:pt x="13644" y="116299"/>
                  </a:lnTo>
                  <a:lnTo>
                    <a:pt x="28828" y="129113"/>
                  </a:lnTo>
                  <a:lnTo>
                    <a:pt x="37790" y="134168"/>
                  </a:lnTo>
                  <a:lnTo>
                    <a:pt x="60227" y="136665"/>
                  </a:lnTo>
                  <a:lnTo>
                    <a:pt x="83456" y="132706"/>
                  </a:lnTo>
                  <a:lnTo>
                    <a:pt x="129414" y="112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8" y="3148020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4654" y="55141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69989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85803" y="3084849"/>
              <a:ext cx="73701" cy="136524"/>
            </a:xfrm>
            <a:custGeom>
              <a:avLst/>
              <a:gdLst/>
              <a:ahLst/>
              <a:cxnLst/>
              <a:rect l="0" t="0" r="0" b="0"/>
              <a:pathLst>
                <a:path w="73701" h="136524">
                  <a:moveTo>
                    <a:pt x="0" y="105285"/>
                  </a:moveTo>
                  <a:lnTo>
                    <a:pt x="31237" y="136523"/>
                  </a:lnTo>
                  <a:lnTo>
                    <a:pt x="27141" y="132427"/>
                  </a:lnTo>
                  <a:lnTo>
                    <a:pt x="6937" y="82914"/>
                  </a:lnTo>
                  <a:lnTo>
                    <a:pt x="2056" y="46664"/>
                  </a:lnTo>
                  <a:lnTo>
                    <a:pt x="4880" y="35789"/>
                  </a:lnTo>
                  <a:lnTo>
                    <a:pt x="17377" y="17466"/>
                  </a:lnTo>
                  <a:lnTo>
                    <a:pt x="37748" y="776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74990" y="3100317"/>
              <a:ext cx="95084" cy="101860"/>
            </a:xfrm>
            <a:custGeom>
              <a:avLst/>
              <a:gdLst/>
              <a:ahLst/>
              <a:cxnLst/>
              <a:rect l="0" t="0" r="0" b="0"/>
              <a:pathLst>
                <a:path w="95084" h="101860">
                  <a:moveTo>
                    <a:pt x="74025" y="5589"/>
                  </a:moveTo>
                  <a:lnTo>
                    <a:pt x="57258" y="0"/>
                  </a:lnTo>
                  <a:lnTo>
                    <a:pt x="39667" y="376"/>
                  </a:lnTo>
                  <a:lnTo>
                    <a:pt x="30063" y="2113"/>
                  </a:lnTo>
                  <a:lnTo>
                    <a:pt x="13152" y="13403"/>
                  </a:lnTo>
                  <a:lnTo>
                    <a:pt x="5367" y="21327"/>
                  </a:lnTo>
                  <a:lnTo>
                    <a:pt x="1347" y="31289"/>
                  </a:lnTo>
                  <a:lnTo>
                    <a:pt x="0" y="54836"/>
                  </a:lnTo>
                  <a:lnTo>
                    <a:pt x="6420" y="74660"/>
                  </a:lnTo>
                  <a:lnTo>
                    <a:pt x="11407" y="83222"/>
                  </a:lnTo>
                  <a:lnTo>
                    <a:pt x="26308" y="95855"/>
                  </a:lnTo>
                  <a:lnTo>
                    <a:pt x="35194" y="100861"/>
                  </a:lnTo>
                  <a:lnTo>
                    <a:pt x="43459" y="101859"/>
                  </a:lnTo>
                  <a:lnTo>
                    <a:pt x="58880" y="96729"/>
                  </a:lnTo>
                  <a:lnTo>
                    <a:pt x="95083" y="79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45967" y="2969036"/>
              <a:ext cx="187319" cy="245394"/>
            </a:xfrm>
            <a:custGeom>
              <a:avLst/>
              <a:gdLst/>
              <a:ahLst/>
              <a:cxnLst/>
              <a:rect l="0" t="0" r="0" b="0"/>
              <a:pathLst>
                <a:path w="187319" h="245394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7443" y="153672"/>
                  </a:lnTo>
                  <a:lnTo>
                    <a:pt x="7938" y="182163"/>
                  </a:lnTo>
                  <a:lnTo>
                    <a:pt x="11579" y="190462"/>
                  </a:lnTo>
                  <a:lnTo>
                    <a:pt x="17516" y="194825"/>
                  </a:lnTo>
                  <a:lnTo>
                    <a:pt x="24984" y="196564"/>
                  </a:lnTo>
                  <a:lnTo>
                    <a:pt x="52261" y="193422"/>
                  </a:lnTo>
                  <a:lnTo>
                    <a:pt x="113777" y="175202"/>
                  </a:lnTo>
                  <a:lnTo>
                    <a:pt x="154594" y="160213"/>
                  </a:lnTo>
                  <a:lnTo>
                    <a:pt x="171214" y="148805"/>
                  </a:lnTo>
                  <a:lnTo>
                    <a:pt x="175412" y="141317"/>
                  </a:lnTo>
                  <a:lnTo>
                    <a:pt x="176957" y="123639"/>
                  </a:lnTo>
                  <a:lnTo>
                    <a:pt x="172222" y="116351"/>
                  </a:lnTo>
                  <a:lnTo>
                    <a:pt x="154482" y="105134"/>
                  </a:lnTo>
                  <a:lnTo>
                    <a:pt x="134119" y="102488"/>
                  </a:lnTo>
                  <a:lnTo>
                    <a:pt x="113372" y="106382"/>
                  </a:lnTo>
                  <a:lnTo>
                    <a:pt x="92452" y="115911"/>
                  </a:lnTo>
                  <a:lnTo>
                    <a:pt x="77695" y="131064"/>
                  </a:lnTo>
                  <a:lnTo>
                    <a:pt x="72121" y="140019"/>
                  </a:lnTo>
                  <a:lnTo>
                    <a:pt x="69049" y="162446"/>
                  </a:lnTo>
                  <a:lnTo>
                    <a:pt x="72752" y="185672"/>
                  </a:lnTo>
                  <a:lnTo>
                    <a:pt x="87992" y="211902"/>
                  </a:lnTo>
                  <a:lnTo>
                    <a:pt x="100669" y="227149"/>
                  </a:lnTo>
                  <a:lnTo>
                    <a:pt x="132139" y="243298"/>
                  </a:lnTo>
                  <a:lnTo>
                    <a:pt x="154605" y="245393"/>
                  </a:lnTo>
                  <a:lnTo>
                    <a:pt x="18731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20034" y="3007888"/>
              <a:ext cx="312088" cy="247944"/>
            </a:xfrm>
            <a:custGeom>
              <a:avLst/>
              <a:gdLst/>
              <a:ahLst/>
              <a:cxnLst/>
              <a:rect l="0" t="0" r="0" b="0"/>
              <a:pathLst>
                <a:path w="312088" h="247944">
                  <a:moveTo>
                    <a:pt x="165976" y="34847"/>
                  </a:moveTo>
                  <a:lnTo>
                    <a:pt x="160387" y="18080"/>
                  </a:lnTo>
                  <a:lnTo>
                    <a:pt x="148284" y="6728"/>
                  </a:lnTo>
                  <a:lnTo>
                    <a:pt x="140143" y="2063"/>
                  </a:lnTo>
                  <a:lnTo>
                    <a:pt x="121740" y="0"/>
                  </a:lnTo>
                  <a:lnTo>
                    <a:pt x="75739" y="8206"/>
                  </a:lnTo>
                  <a:lnTo>
                    <a:pt x="40973" y="23314"/>
                  </a:lnTo>
                  <a:lnTo>
                    <a:pt x="25411" y="39080"/>
                  </a:lnTo>
                  <a:lnTo>
                    <a:pt x="5889" y="77798"/>
                  </a:lnTo>
                  <a:lnTo>
                    <a:pt x="0" y="119973"/>
                  </a:lnTo>
                  <a:lnTo>
                    <a:pt x="3844" y="158336"/>
                  </a:lnTo>
                  <a:lnTo>
                    <a:pt x="12419" y="177859"/>
                  </a:lnTo>
                  <a:lnTo>
                    <a:pt x="36988" y="215045"/>
                  </a:lnTo>
                  <a:lnTo>
                    <a:pt x="56785" y="229189"/>
                  </a:lnTo>
                  <a:lnTo>
                    <a:pt x="102034" y="247801"/>
                  </a:lnTo>
                  <a:lnTo>
                    <a:pt x="145340" y="247943"/>
                  </a:lnTo>
                  <a:lnTo>
                    <a:pt x="206759" y="234297"/>
                  </a:lnTo>
                  <a:lnTo>
                    <a:pt x="249941" y="215145"/>
                  </a:lnTo>
                  <a:lnTo>
                    <a:pt x="298698" y="165970"/>
                  </a:lnTo>
                  <a:lnTo>
                    <a:pt x="306852" y="144986"/>
                  </a:lnTo>
                  <a:lnTo>
                    <a:pt x="312087" y="93388"/>
                  </a:lnTo>
                  <a:lnTo>
                    <a:pt x="303443" y="69055"/>
                  </a:lnTo>
                  <a:lnTo>
                    <a:pt x="274888" y="30426"/>
                  </a:lnTo>
                  <a:lnTo>
                    <a:pt x="254546" y="18064"/>
                  </a:lnTo>
                  <a:lnTo>
                    <a:pt x="231077" y="11011"/>
                  </a:lnTo>
                  <a:lnTo>
                    <a:pt x="190534" y="12895"/>
                  </a:lnTo>
                  <a:lnTo>
                    <a:pt x="165976" y="13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853844" y="4148228"/>
            <a:ext cx="4010685" cy="1019948"/>
            <a:chOff x="5853844" y="4148228"/>
            <a:chExt cx="4010685" cy="1019948"/>
          </a:xfrm>
        </p:grpSpPr>
        <p:sp>
          <p:nvSpPr>
            <p:cNvPr id="57" name="Freeform 56"/>
            <p:cNvSpPr/>
            <p:nvPr/>
          </p:nvSpPr>
          <p:spPr>
            <a:xfrm>
              <a:off x="5895958" y="4148228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0" y="22356"/>
                  </a:lnTo>
                  <a:lnTo>
                    <a:pt x="6239" y="39572"/>
                  </a:lnTo>
                  <a:lnTo>
                    <a:pt x="31209" y="95457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53844" y="4148228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252684" y="0"/>
                  </a:moveTo>
                  <a:lnTo>
                    <a:pt x="216768" y="53874"/>
                  </a:lnTo>
                  <a:lnTo>
                    <a:pt x="168167" y="117091"/>
                  </a:lnTo>
                  <a:lnTo>
                    <a:pt x="130276" y="171946"/>
                  </a:lnTo>
                  <a:lnTo>
                    <a:pt x="100026" y="224677"/>
                  </a:lnTo>
                  <a:lnTo>
                    <a:pt x="67722" y="277957"/>
                  </a:lnTo>
                  <a:lnTo>
                    <a:pt x="38810" y="332372"/>
                  </a:lnTo>
                  <a:lnTo>
                    <a:pt x="13689" y="37500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65645" y="4411440"/>
              <a:ext cx="122897" cy="163699"/>
            </a:xfrm>
            <a:custGeom>
              <a:avLst/>
              <a:gdLst/>
              <a:ahLst/>
              <a:cxnLst/>
              <a:rect l="0" t="0" r="0" b="0"/>
              <a:pathLst>
                <a:path w="122897" h="163699">
                  <a:moveTo>
                    <a:pt x="88241" y="0"/>
                  </a:moveTo>
                  <a:lnTo>
                    <a:pt x="64194" y="9575"/>
                  </a:lnTo>
                  <a:lnTo>
                    <a:pt x="28648" y="39403"/>
                  </a:lnTo>
                  <a:lnTo>
                    <a:pt x="13132" y="65488"/>
                  </a:lnTo>
                  <a:lnTo>
                    <a:pt x="1126" y="95443"/>
                  </a:lnTo>
                  <a:lnTo>
                    <a:pt x="0" y="116118"/>
                  </a:lnTo>
                  <a:lnTo>
                    <a:pt x="4569" y="135836"/>
                  </a:lnTo>
                  <a:lnTo>
                    <a:pt x="14398" y="152399"/>
                  </a:lnTo>
                  <a:lnTo>
                    <a:pt x="22635" y="157751"/>
                  </a:lnTo>
                  <a:lnTo>
                    <a:pt x="44265" y="163698"/>
                  </a:lnTo>
                  <a:lnTo>
                    <a:pt x="66356" y="160102"/>
                  </a:lnTo>
                  <a:lnTo>
                    <a:pt x="86703" y="149535"/>
                  </a:lnTo>
                  <a:lnTo>
                    <a:pt x="103545" y="133141"/>
                  </a:lnTo>
                  <a:lnTo>
                    <a:pt x="120592" y="104180"/>
                  </a:lnTo>
                  <a:lnTo>
                    <a:pt x="122896" y="80617"/>
                  </a:lnTo>
                  <a:lnTo>
                    <a:pt x="118851" y="56887"/>
                  </a:lnTo>
                  <a:lnTo>
                    <a:pt x="100310" y="25708"/>
                  </a:lnTo>
                  <a:lnTo>
                    <a:pt x="882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48642" y="4421969"/>
              <a:ext cx="136872" cy="150245"/>
            </a:xfrm>
            <a:custGeom>
              <a:avLst/>
              <a:gdLst/>
              <a:ahLst/>
              <a:cxnLst/>
              <a:rect l="0" t="0" r="0" b="0"/>
              <a:pathLst>
                <a:path w="136872" h="150245">
                  <a:moveTo>
                    <a:pt x="0" y="0"/>
                  </a:moveTo>
                  <a:lnTo>
                    <a:pt x="1" y="58616"/>
                  </a:lnTo>
                  <a:lnTo>
                    <a:pt x="2340" y="110451"/>
                  </a:lnTo>
                  <a:lnTo>
                    <a:pt x="11179" y="129417"/>
                  </a:lnTo>
                  <a:lnTo>
                    <a:pt x="26026" y="142526"/>
                  </a:lnTo>
                  <a:lnTo>
                    <a:pt x="34898" y="147660"/>
                  </a:lnTo>
                  <a:lnTo>
                    <a:pt x="54115" y="150244"/>
                  </a:lnTo>
                  <a:lnTo>
                    <a:pt x="73184" y="146324"/>
                  </a:lnTo>
                  <a:lnTo>
                    <a:pt x="104491" y="124743"/>
                  </a:lnTo>
                  <a:lnTo>
                    <a:pt x="117800" y="110423"/>
                  </a:lnTo>
                  <a:lnTo>
                    <a:pt x="127615" y="92361"/>
                  </a:lnTo>
                  <a:lnTo>
                    <a:pt x="135652" y="39704"/>
                  </a:lnTo>
                  <a:lnTo>
                    <a:pt x="13687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70216" y="4443026"/>
              <a:ext cx="144518" cy="151807"/>
            </a:xfrm>
            <a:custGeom>
              <a:avLst/>
              <a:gdLst/>
              <a:ahLst/>
              <a:cxnLst/>
              <a:rect l="0" t="0" r="0" b="0"/>
              <a:pathLst>
                <a:path w="144518" h="151807">
                  <a:moveTo>
                    <a:pt x="10095" y="10528"/>
                  </a:moveTo>
                  <a:lnTo>
                    <a:pt x="1761" y="48006"/>
                  </a:lnTo>
                  <a:lnTo>
                    <a:pt x="0" y="99429"/>
                  </a:lnTo>
                  <a:lnTo>
                    <a:pt x="5998" y="123739"/>
                  </a:lnTo>
                  <a:lnTo>
                    <a:pt x="10873" y="135135"/>
                  </a:lnTo>
                  <a:lnTo>
                    <a:pt x="18802" y="142733"/>
                  </a:lnTo>
                  <a:lnTo>
                    <a:pt x="40091" y="151174"/>
                  </a:lnTo>
                  <a:lnTo>
                    <a:pt x="62031" y="151806"/>
                  </a:lnTo>
                  <a:lnTo>
                    <a:pt x="83480" y="147018"/>
                  </a:lnTo>
                  <a:lnTo>
                    <a:pt x="104712" y="137091"/>
                  </a:lnTo>
                  <a:lnTo>
                    <a:pt x="119607" y="121760"/>
                  </a:lnTo>
                  <a:lnTo>
                    <a:pt x="138702" y="83323"/>
                  </a:lnTo>
                  <a:lnTo>
                    <a:pt x="144517" y="46785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90068" y="4400911"/>
              <a:ext cx="138291" cy="203217"/>
            </a:xfrm>
            <a:custGeom>
              <a:avLst/>
              <a:gdLst/>
              <a:ahLst/>
              <a:cxnLst/>
              <a:rect l="0" t="0" r="0" b="0"/>
              <a:pathLst>
                <a:path w="138291" h="203217">
                  <a:moveTo>
                    <a:pt x="74512" y="0"/>
                  </a:moveTo>
                  <a:lnTo>
                    <a:pt x="31820" y="3120"/>
                  </a:lnTo>
                  <a:lnTo>
                    <a:pt x="21484" y="5590"/>
                  </a:lnTo>
                  <a:lnTo>
                    <a:pt x="13424" y="10746"/>
                  </a:lnTo>
                  <a:lnTo>
                    <a:pt x="1349" y="25833"/>
                  </a:lnTo>
                  <a:lnTo>
                    <a:pt x="0" y="33600"/>
                  </a:lnTo>
                  <a:lnTo>
                    <a:pt x="1440" y="41117"/>
                  </a:lnTo>
                  <a:lnTo>
                    <a:pt x="4741" y="48469"/>
                  </a:lnTo>
                  <a:lnTo>
                    <a:pt x="17766" y="59757"/>
                  </a:lnTo>
                  <a:lnTo>
                    <a:pt x="75076" y="87049"/>
                  </a:lnTo>
                  <a:lnTo>
                    <a:pt x="126280" y="126590"/>
                  </a:lnTo>
                  <a:lnTo>
                    <a:pt x="133590" y="133526"/>
                  </a:lnTo>
                  <a:lnTo>
                    <a:pt x="137295" y="141660"/>
                  </a:lnTo>
                  <a:lnTo>
                    <a:pt x="138290" y="160057"/>
                  </a:lnTo>
                  <a:lnTo>
                    <a:pt x="134579" y="168706"/>
                  </a:lnTo>
                  <a:lnTo>
                    <a:pt x="121095" y="184555"/>
                  </a:lnTo>
                  <a:lnTo>
                    <a:pt x="88185" y="201043"/>
                  </a:lnTo>
                  <a:lnTo>
                    <a:pt x="65380" y="203216"/>
                  </a:lnTo>
                  <a:lnTo>
                    <a:pt x="35931" y="197863"/>
                  </a:lnTo>
                  <a:lnTo>
                    <a:pt x="11341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63704" y="4435733"/>
              <a:ext cx="216732" cy="184595"/>
            </a:xfrm>
            <a:custGeom>
              <a:avLst/>
              <a:gdLst/>
              <a:ahLst/>
              <a:cxnLst/>
              <a:rect l="0" t="0" r="0" b="0"/>
              <a:pathLst>
                <a:path w="216732" h="184595">
                  <a:moveTo>
                    <a:pt x="16690" y="91520"/>
                  </a:moveTo>
                  <a:lnTo>
                    <a:pt x="54168" y="99854"/>
                  </a:lnTo>
                  <a:lnTo>
                    <a:pt x="89015" y="98279"/>
                  </a:lnTo>
                  <a:lnTo>
                    <a:pt x="109666" y="92185"/>
                  </a:lnTo>
                  <a:lnTo>
                    <a:pt x="126643" y="81677"/>
                  </a:lnTo>
                  <a:lnTo>
                    <a:pt x="138867" y="66089"/>
                  </a:lnTo>
                  <a:lnTo>
                    <a:pt x="143765" y="57018"/>
                  </a:lnTo>
                  <a:lnTo>
                    <a:pt x="146087" y="37582"/>
                  </a:lnTo>
                  <a:lnTo>
                    <a:pt x="145069" y="27485"/>
                  </a:lnTo>
                  <a:lnTo>
                    <a:pt x="140880" y="19584"/>
                  </a:lnTo>
                  <a:lnTo>
                    <a:pt x="126867" y="7687"/>
                  </a:lnTo>
                  <a:lnTo>
                    <a:pt x="93659" y="0"/>
                  </a:lnTo>
                  <a:lnTo>
                    <a:pt x="70785" y="4442"/>
                  </a:lnTo>
                  <a:lnTo>
                    <a:pt x="41297" y="20096"/>
                  </a:lnTo>
                  <a:lnTo>
                    <a:pt x="10372" y="46346"/>
                  </a:lnTo>
                  <a:lnTo>
                    <a:pt x="2183" y="66374"/>
                  </a:lnTo>
                  <a:lnTo>
                    <a:pt x="0" y="78265"/>
                  </a:lnTo>
                  <a:lnTo>
                    <a:pt x="3813" y="100837"/>
                  </a:lnTo>
                  <a:lnTo>
                    <a:pt x="14476" y="121398"/>
                  </a:lnTo>
                  <a:lnTo>
                    <a:pt x="30914" y="138335"/>
                  </a:lnTo>
                  <a:lnTo>
                    <a:pt x="88681" y="167110"/>
                  </a:lnTo>
                  <a:lnTo>
                    <a:pt x="111857" y="177758"/>
                  </a:lnTo>
                  <a:lnTo>
                    <a:pt x="164863" y="184594"/>
                  </a:lnTo>
                  <a:lnTo>
                    <a:pt x="188999" y="184359"/>
                  </a:lnTo>
                  <a:lnTo>
                    <a:pt x="216731" y="175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27876" y="420087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5588" y="62093"/>
                  </a:lnTo>
                  <a:lnTo>
                    <a:pt x="9552" y="114647"/>
                  </a:lnTo>
                  <a:lnTo>
                    <a:pt x="7216" y="177021"/>
                  </a:lnTo>
                  <a:lnTo>
                    <a:pt x="5257" y="220517"/>
                  </a:lnTo>
                  <a:lnTo>
                    <a:pt x="9487" y="27713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43647" y="4337741"/>
              <a:ext cx="189515" cy="31586"/>
            </a:xfrm>
            <a:custGeom>
              <a:avLst/>
              <a:gdLst/>
              <a:ahLst/>
              <a:cxnLst/>
              <a:rect l="0" t="0" r="0" b="0"/>
              <a:pathLst>
                <a:path w="189515" h="31586">
                  <a:moveTo>
                    <a:pt x="189514" y="0"/>
                  </a:moveTo>
                  <a:lnTo>
                    <a:pt x="146822" y="3119"/>
                  </a:lnTo>
                  <a:lnTo>
                    <a:pt x="87445" y="10722"/>
                  </a:lnTo>
                  <a:lnTo>
                    <a:pt x="32009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33161" y="4390383"/>
              <a:ext cx="239821" cy="142937"/>
            </a:xfrm>
            <a:custGeom>
              <a:avLst/>
              <a:gdLst/>
              <a:ahLst/>
              <a:cxnLst/>
              <a:rect l="0" t="0" r="0" b="0"/>
              <a:pathLst>
                <a:path w="239821" h="142937">
                  <a:moveTo>
                    <a:pt x="0" y="10528"/>
                  </a:moveTo>
                  <a:lnTo>
                    <a:pt x="3119" y="53220"/>
                  </a:lnTo>
                  <a:lnTo>
                    <a:pt x="19128" y="105361"/>
                  </a:lnTo>
                  <a:lnTo>
                    <a:pt x="30338" y="126376"/>
                  </a:lnTo>
                  <a:lnTo>
                    <a:pt x="37773" y="131044"/>
                  </a:lnTo>
                  <a:lnTo>
                    <a:pt x="46239" y="131816"/>
                  </a:lnTo>
                  <a:lnTo>
                    <a:pt x="55392" y="129991"/>
                  </a:lnTo>
                  <a:lnTo>
                    <a:pt x="71802" y="118605"/>
                  </a:lnTo>
                  <a:lnTo>
                    <a:pt x="85724" y="101847"/>
                  </a:lnTo>
                  <a:lnTo>
                    <a:pt x="95812" y="82700"/>
                  </a:lnTo>
                  <a:lnTo>
                    <a:pt x="101309" y="79700"/>
                  </a:lnTo>
                  <a:lnTo>
                    <a:pt x="107313" y="81209"/>
                  </a:lnTo>
                  <a:lnTo>
                    <a:pt x="113656" y="85725"/>
                  </a:lnTo>
                  <a:lnTo>
                    <a:pt x="123823" y="100101"/>
                  </a:lnTo>
                  <a:lnTo>
                    <a:pt x="139243" y="124806"/>
                  </a:lnTo>
                  <a:lnTo>
                    <a:pt x="145471" y="132337"/>
                  </a:lnTo>
                  <a:lnTo>
                    <a:pt x="164869" y="140705"/>
                  </a:lnTo>
                  <a:lnTo>
                    <a:pt x="176594" y="142936"/>
                  </a:lnTo>
                  <a:lnTo>
                    <a:pt x="186749" y="142084"/>
                  </a:lnTo>
                  <a:lnTo>
                    <a:pt x="204272" y="134898"/>
                  </a:lnTo>
                  <a:lnTo>
                    <a:pt x="216739" y="120786"/>
                  </a:lnTo>
                  <a:lnTo>
                    <a:pt x="234275" y="83131"/>
                  </a:lnTo>
                  <a:lnTo>
                    <a:pt x="239820" y="4672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14939" y="4421969"/>
              <a:ext cx="142600" cy="132132"/>
            </a:xfrm>
            <a:custGeom>
              <a:avLst/>
              <a:gdLst/>
              <a:ahLst/>
              <a:cxnLst/>
              <a:rect l="0" t="0" r="0" b="0"/>
              <a:pathLst>
                <a:path w="142600" h="132132">
                  <a:moveTo>
                    <a:pt x="76191" y="10528"/>
                  </a:moveTo>
                  <a:lnTo>
                    <a:pt x="33499" y="13648"/>
                  </a:lnTo>
                  <a:lnTo>
                    <a:pt x="23163" y="16117"/>
                  </a:lnTo>
                  <a:lnTo>
                    <a:pt x="15103" y="21273"/>
                  </a:lnTo>
                  <a:lnTo>
                    <a:pt x="3027" y="36361"/>
                  </a:lnTo>
                  <a:lnTo>
                    <a:pt x="0" y="54765"/>
                  </a:lnTo>
                  <a:lnTo>
                    <a:pt x="3724" y="74642"/>
                  </a:lnTo>
                  <a:lnTo>
                    <a:pt x="13177" y="95175"/>
                  </a:lnTo>
                  <a:lnTo>
                    <a:pt x="37243" y="120877"/>
                  </a:lnTo>
                  <a:lnTo>
                    <a:pt x="59660" y="129762"/>
                  </a:lnTo>
                  <a:lnTo>
                    <a:pt x="72189" y="132131"/>
                  </a:lnTo>
                  <a:lnTo>
                    <a:pt x="92350" y="128525"/>
                  </a:lnTo>
                  <a:lnTo>
                    <a:pt x="116853" y="113340"/>
                  </a:lnTo>
                  <a:lnTo>
                    <a:pt x="130528" y="99506"/>
                  </a:lnTo>
                  <a:lnTo>
                    <a:pt x="140504" y="81659"/>
                  </a:lnTo>
                  <a:lnTo>
                    <a:pt x="142599" y="62029"/>
                  </a:lnTo>
                  <a:lnTo>
                    <a:pt x="138460" y="42776"/>
                  </a:lnTo>
                  <a:lnTo>
                    <a:pt x="128822" y="26421"/>
                  </a:lnTo>
                  <a:lnTo>
                    <a:pt x="113620" y="14472"/>
                  </a:lnTo>
                  <a:lnTo>
                    <a:pt x="761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59626" y="4264041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21058" y="0"/>
                  </a:moveTo>
                  <a:lnTo>
                    <a:pt x="15468" y="16767"/>
                  </a:lnTo>
                  <a:lnTo>
                    <a:pt x="19513" y="78565"/>
                  </a:lnTo>
                  <a:lnTo>
                    <a:pt x="20753" y="139261"/>
                  </a:lnTo>
                  <a:lnTo>
                    <a:pt x="19828" y="195141"/>
                  </a:lnTo>
                  <a:lnTo>
                    <a:pt x="11985" y="25762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12269" y="4411038"/>
              <a:ext cx="127112" cy="174491"/>
            </a:xfrm>
            <a:custGeom>
              <a:avLst/>
              <a:gdLst/>
              <a:ahLst/>
              <a:cxnLst/>
              <a:rect l="0" t="0" r="0" b="0"/>
              <a:pathLst>
                <a:path w="127112" h="174491">
                  <a:moveTo>
                    <a:pt x="0" y="95159"/>
                  </a:moveTo>
                  <a:lnTo>
                    <a:pt x="53875" y="77200"/>
                  </a:lnTo>
                  <a:lnTo>
                    <a:pt x="105448" y="54420"/>
                  </a:lnTo>
                  <a:lnTo>
                    <a:pt x="120175" y="38448"/>
                  </a:lnTo>
                  <a:lnTo>
                    <a:pt x="125740" y="29276"/>
                  </a:lnTo>
                  <a:lnTo>
                    <a:pt x="127111" y="20821"/>
                  </a:lnTo>
                  <a:lnTo>
                    <a:pt x="125685" y="12845"/>
                  </a:lnTo>
                  <a:lnTo>
                    <a:pt x="122394" y="5188"/>
                  </a:lnTo>
                  <a:lnTo>
                    <a:pt x="115522" y="1253"/>
                  </a:lnTo>
                  <a:lnTo>
                    <a:pt x="95407" y="0"/>
                  </a:lnTo>
                  <a:lnTo>
                    <a:pt x="63364" y="11461"/>
                  </a:lnTo>
                  <a:lnTo>
                    <a:pt x="48439" y="26374"/>
                  </a:lnTo>
                  <a:lnTo>
                    <a:pt x="29326" y="64544"/>
                  </a:lnTo>
                  <a:lnTo>
                    <a:pt x="23507" y="101036"/>
                  </a:lnTo>
                  <a:lnTo>
                    <a:pt x="27373" y="135894"/>
                  </a:lnTo>
                  <a:lnTo>
                    <a:pt x="35952" y="154598"/>
                  </a:lnTo>
                  <a:lnTo>
                    <a:pt x="41515" y="162861"/>
                  </a:lnTo>
                  <a:lnTo>
                    <a:pt x="49904" y="168369"/>
                  </a:lnTo>
                  <a:lnTo>
                    <a:pt x="71703" y="174490"/>
                  </a:lnTo>
                  <a:lnTo>
                    <a:pt x="90749" y="174091"/>
                  </a:lnTo>
                  <a:lnTo>
                    <a:pt x="115814" y="168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54425" y="4337741"/>
              <a:ext cx="10530" cy="231627"/>
            </a:xfrm>
            <a:custGeom>
              <a:avLst/>
              <a:gdLst/>
              <a:ahLst/>
              <a:cxnLst/>
              <a:rect l="0" t="0" r="0" b="0"/>
              <a:pathLst>
                <a:path w="10530" h="231627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69" y="171070"/>
                  </a:lnTo>
                  <a:lnTo>
                    <a:pt x="10529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22839" y="4464082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6668" y="9066"/>
                  </a:lnTo>
                  <a:lnTo>
                    <a:pt x="26200" y="161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38348" y="4348269"/>
              <a:ext cx="5591" cy="210571"/>
            </a:xfrm>
            <a:custGeom>
              <a:avLst/>
              <a:gdLst/>
              <a:ahLst/>
              <a:cxnLst/>
              <a:rect l="0" t="0" r="0" b="0"/>
              <a:pathLst>
                <a:path w="5591" h="210571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3" y="126209"/>
                  </a:lnTo>
                  <a:lnTo>
                    <a:pt x="5499" y="182468"/>
                  </a:lnTo>
                  <a:lnTo>
                    <a:pt x="559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770238" y="4464082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04708" y="3120"/>
                  </a:lnTo>
                  <a:lnTo>
                    <a:pt x="45331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25200" y="4461434"/>
              <a:ext cx="108251" cy="131276"/>
            </a:xfrm>
            <a:custGeom>
              <a:avLst/>
              <a:gdLst/>
              <a:ahLst/>
              <a:cxnLst/>
              <a:rect l="0" t="0" r="0" b="0"/>
              <a:pathLst>
                <a:path w="108251" h="131276">
                  <a:moveTo>
                    <a:pt x="2965" y="55291"/>
                  </a:moveTo>
                  <a:lnTo>
                    <a:pt x="46929" y="69945"/>
                  </a:lnTo>
                  <a:lnTo>
                    <a:pt x="66958" y="70383"/>
                  </a:lnTo>
                  <a:lnTo>
                    <a:pt x="77213" y="68861"/>
                  </a:lnTo>
                  <a:lnTo>
                    <a:pt x="85219" y="64338"/>
                  </a:lnTo>
                  <a:lnTo>
                    <a:pt x="97235" y="49953"/>
                  </a:lnTo>
                  <a:lnTo>
                    <a:pt x="99737" y="41204"/>
                  </a:lnTo>
                  <a:lnTo>
                    <a:pt x="99397" y="22124"/>
                  </a:lnTo>
                  <a:lnTo>
                    <a:pt x="95330" y="14462"/>
                  </a:lnTo>
                  <a:lnTo>
                    <a:pt x="81451" y="2830"/>
                  </a:lnTo>
                  <a:lnTo>
                    <a:pt x="60465" y="0"/>
                  </a:lnTo>
                  <a:lnTo>
                    <a:pt x="37880" y="3811"/>
                  </a:lnTo>
                  <a:lnTo>
                    <a:pt x="20043" y="13304"/>
                  </a:lnTo>
                  <a:lnTo>
                    <a:pt x="7436" y="28441"/>
                  </a:lnTo>
                  <a:lnTo>
                    <a:pt x="2437" y="37391"/>
                  </a:lnTo>
                  <a:lnTo>
                    <a:pt x="0" y="59814"/>
                  </a:lnTo>
                  <a:lnTo>
                    <a:pt x="3988" y="84207"/>
                  </a:lnTo>
                  <a:lnTo>
                    <a:pt x="13559" y="106747"/>
                  </a:lnTo>
                  <a:lnTo>
                    <a:pt x="28730" y="122224"/>
                  </a:lnTo>
                  <a:lnTo>
                    <a:pt x="37690" y="127989"/>
                  </a:lnTo>
                  <a:lnTo>
                    <a:pt x="57003" y="131275"/>
                  </a:lnTo>
                  <a:lnTo>
                    <a:pt x="108250" y="128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92686" y="4435943"/>
              <a:ext cx="77636" cy="127639"/>
            </a:xfrm>
            <a:custGeom>
              <a:avLst/>
              <a:gdLst/>
              <a:ahLst/>
              <a:cxnLst/>
              <a:rect l="0" t="0" r="0" b="0"/>
              <a:pathLst>
                <a:path w="77636" h="127639">
                  <a:moveTo>
                    <a:pt x="14464" y="80782"/>
                  </a:moveTo>
                  <a:lnTo>
                    <a:pt x="30083" y="127638"/>
                  </a:lnTo>
                  <a:lnTo>
                    <a:pt x="20106" y="107065"/>
                  </a:lnTo>
                  <a:lnTo>
                    <a:pt x="5608" y="76092"/>
                  </a:lnTo>
                  <a:lnTo>
                    <a:pt x="0" y="51791"/>
                  </a:lnTo>
                  <a:lnTo>
                    <a:pt x="1406" y="29293"/>
                  </a:lnTo>
                  <a:lnTo>
                    <a:pt x="5759" y="20719"/>
                  </a:lnTo>
                  <a:lnTo>
                    <a:pt x="19954" y="8074"/>
                  </a:lnTo>
                  <a:lnTo>
                    <a:pt x="41081" y="1674"/>
                  </a:lnTo>
                  <a:lnTo>
                    <a:pt x="61389" y="0"/>
                  </a:lnTo>
                  <a:lnTo>
                    <a:pt x="66805" y="1191"/>
                  </a:lnTo>
                  <a:lnTo>
                    <a:pt x="77635" y="7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12435" y="4443026"/>
              <a:ext cx="138591" cy="186471"/>
            </a:xfrm>
            <a:custGeom>
              <a:avLst/>
              <a:gdLst/>
              <a:ahLst/>
              <a:cxnLst/>
              <a:rect l="0" t="0" r="0" b="0"/>
              <a:pathLst>
                <a:path w="138591" h="186471">
                  <a:moveTo>
                    <a:pt x="94757" y="0"/>
                  </a:moveTo>
                  <a:lnTo>
                    <a:pt x="72400" y="0"/>
                  </a:lnTo>
                  <a:lnTo>
                    <a:pt x="41729" y="11178"/>
                  </a:lnTo>
                  <a:lnTo>
                    <a:pt x="16004" y="29308"/>
                  </a:lnTo>
                  <a:lnTo>
                    <a:pt x="11839" y="38256"/>
                  </a:lnTo>
                  <a:lnTo>
                    <a:pt x="10331" y="60676"/>
                  </a:lnTo>
                  <a:lnTo>
                    <a:pt x="15076" y="68526"/>
                  </a:lnTo>
                  <a:lnTo>
                    <a:pt x="22919" y="73760"/>
                  </a:lnTo>
                  <a:lnTo>
                    <a:pt x="84392" y="94761"/>
                  </a:lnTo>
                  <a:lnTo>
                    <a:pt x="104188" y="102947"/>
                  </a:lnTo>
                  <a:lnTo>
                    <a:pt x="120786" y="114384"/>
                  </a:lnTo>
                  <a:lnTo>
                    <a:pt x="132841" y="130386"/>
                  </a:lnTo>
                  <a:lnTo>
                    <a:pt x="137695" y="139566"/>
                  </a:lnTo>
                  <a:lnTo>
                    <a:pt x="138590" y="148026"/>
                  </a:lnTo>
                  <a:lnTo>
                    <a:pt x="133345" y="163665"/>
                  </a:lnTo>
                  <a:lnTo>
                    <a:pt x="120096" y="175295"/>
                  </a:lnTo>
                  <a:lnTo>
                    <a:pt x="101339" y="183194"/>
                  </a:lnTo>
                  <a:lnTo>
                    <a:pt x="65641" y="186470"/>
                  </a:lnTo>
                  <a:lnTo>
                    <a:pt x="24665" y="1776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633575" y="437985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65005"/>
                  </a:lnTo>
                  <a:lnTo>
                    <a:pt x="12998" y="217990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559876" y="4511136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59" y="0"/>
                  </a:lnTo>
                  <a:lnTo>
                    <a:pt x="82481" y="4044"/>
                  </a:lnTo>
                  <a:lnTo>
                    <a:pt x="33319" y="1087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716856" y="4548311"/>
              <a:ext cx="147673" cy="154944"/>
            </a:xfrm>
            <a:custGeom>
              <a:avLst/>
              <a:gdLst/>
              <a:ahLst/>
              <a:cxnLst/>
              <a:rect l="0" t="0" r="0" b="0"/>
              <a:pathLst>
                <a:path w="147673" h="154944">
                  <a:moveTo>
                    <a:pt x="74647" y="21056"/>
                  </a:moveTo>
                  <a:lnTo>
                    <a:pt x="43364" y="30632"/>
                  </a:lnTo>
                  <a:lnTo>
                    <a:pt x="19624" y="48590"/>
                  </a:lnTo>
                  <a:lnTo>
                    <a:pt x="4959" y="66049"/>
                  </a:lnTo>
                  <a:lnTo>
                    <a:pt x="0" y="88626"/>
                  </a:lnTo>
                  <a:lnTo>
                    <a:pt x="2866" y="111919"/>
                  </a:lnTo>
                  <a:lnTo>
                    <a:pt x="11938" y="130070"/>
                  </a:lnTo>
                  <a:lnTo>
                    <a:pt x="26889" y="142816"/>
                  </a:lnTo>
                  <a:lnTo>
                    <a:pt x="46403" y="151211"/>
                  </a:lnTo>
                  <a:lnTo>
                    <a:pt x="70672" y="154943"/>
                  </a:lnTo>
                  <a:lnTo>
                    <a:pt x="93937" y="150361"/>
                  </a:lnTo>
                  <a:lnTo>
                    <a:pt x="105054" y="145864"/>
                  </a:lnTo>
                  <a:lnTo>
                    <a:pt x="120526" y="131509"/>
                  </a:lnTo>
                  <a:lnTo>
                    <a:pt x="145580" y="99286"/>
                  </a:lnTo>
                  <a:lnTo>
                    <a:pt x="147672" y="90757"/>
                  </a:lnTo>
                  <a:lnTo>
                    <a:pt x="143757" y="71922"/>
                  </a:lnTo>
                  <a:lnTo>
                    <a:pt x="122180" y="32404"/>
                  </a:lnTo>
                  <a:lnTo>
                    <a:pt x="103419" y="10641"/>
                  </a:lnTo>
                  <a:lnTo>
                    <a:pt x="851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17057" y="4890048"/>
              <a:ext cx="189514" cy="219441"/>
            </a:xfrm>
            <a:custGeom>
              <a:avLst/>
              <a:gdLst/>
              <a:ahLst/>
              <a:cxnLst/>
              <a:rect l="0" t="0" r="0" b="0"/>
              <a:pathLst>
                <a:path w="189514" h="219441">
                  <a:moveTo>
                    <a:pt x="0" y="58346"/>
                  </a:moveTo>
                  <a:lnTo>
                    <a:pt x="8333" y="95823"/>
                  </a:lnTo>
                  <a:lnTo>
                    <a:pt x="10095" y="147247"/>
                  </a:lnTo>
                  <a:lnTo>
                    <a:pt x="21924" y="204973"/>
                  </a:lnTo>
                  <a:lnTo>
                    <a:pt x="26122" y="219440"/>
                  </a:lnTo>
                  <a:lnTo>
                    <a:pt x="24088" y="214171"/>
                  </a:lnTo>
                  <a:lnTo>
                    <a:pt x="18337" y="161043"/>
                  </a:lnTo>
                  <a:lnTo>
                    <a:pt x="12071" y="106967"/>
                  </a:lnTo>
                  <a:lnTo>
                    <a:pt x="22184" y="48674"/>
                  </a:lnTo>
                  <a:lnTo>
                    <a:pt x="29747" y="28311"/>
                  </a:lnTo>
                  <a:lnTo>
                    <a:pt x="40907" y="11462"/>
                  </a:lnTo>
                  <a:lnTo>
                    <a:pt x="49498" y="6032"/>
                  </a:lnTo>
                  <a:lnTo>
                    <a:pt x="71522" y="0"/>
                  </a:lnTo>
                  <a:lnTo>
                    <a:pt x="81606" y="732"/>
                  </a:lnTo>
                  <a:lnTo>
                    <a:pt x="99050" y="7783"/>
                  </a:lnTo>
                  <a:lnTo>
                    <a:pt x="143650" y="44798"/>
                  </a:lnTo>
                  <a:lnTo>
                    <a:pt x="159287" y="71099"/>
                  </a:lnTo>
                  <a:lnTo>
                    <a:pt x="178701" y="124929"/>
                  </a:lnTo>
                  <a:lnTo>
                    <a:pt x="189513" y="174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02587" y="4924392"/>
              <a:ext cx="177725" cy="190846"/>
            </a:xfrm>
            <a:custGeom>
              <a:avLst/>
              <a:gdLst/>
              <a:ahLst/>
              <a:cxnLst/>
              <a:rect l="0" t="0" r="0" b="0"/>
              <a:pathLst>
                <a:path w="177725" h="190846">
                  <a:moveTo>
                    <a:pt x="93496" y="24002"/>
                  </a:moveTo>
                  <a:lnTo>
                    <a:pt x="75515" y="8360"/>
                  </a:lnTo>
                  <a:lnTo>
                    <a:pt x="58598" y="282"/>
                  </a:lnTo>
                  <a:lnTo>
                    <a:pt x="50343" y="0"/>
                  </a:lnTo>
                  <a:lnTo>
                    <a:pt x="34932" y="5925"/>
                  </a:lnTo>
                  <a:lnTo>
                    <a:pt x="13102" y="22415"/>
                  </a:lnTo>
                  <a:lnTo>
                    <a:pt x="5123" y="44743"/>
                  </a:lnTo>
                  <a:lnTo>
                    <a:pt x="0" y="106738"/>
                  </a:lnTo>
                  <a:lnTo>
                    <a:pt x="4702" y="146782"/>
                  </a:lnTo>
                  <a:lnTo>
                    <a:pt x="19093" y="180874"/>
                  </a:lnTo>
                  <a:lnTo>
                    <a:pt x="26346" y="187075"/>
                  </a:lnTo>
                  <a:lnTo>
                    <a:pt x="34691" y="190039"/>
                  </a:lnTo>
                  <a:lnTo>
                    <a:pt x="43764" y="190845"/>
                  </a:lnTo>
                  <a:lnTo>
                    <a:pt x="60084" y="185502"/>
                  </a:lnTo>
                  <a:lnTo>
                    <a:pt x="75137" y="174158"/>
                  </a:lnTo>
                  <a:lnTo>
                    <a:pt x="89626" y="157419"/>
                  </a:lnTo>
                  <a:lnTo>
                    <a:pt x="105347" y="122674"/>
                  </a:lnTo>
                  <a:lnTo>
                    <a:pt x="112734" y="78371"/>
                  </a:lnTo>
                  <a:lnTo>
                    <a:pt x="113340" y="80135"/>
                  </a:lnTo>
                  <a:lnTo>
                    <a:pt x="116733" y="126670"/>
                  </a:lnTo>
                  <a:lnTo>
                    <a:pt x="131317" y="152038"/>
                  </a:lnTo>
                  <a:lnTo>
                    <a:pt x="143840" y="167084"/>
                  </a:lnTo>
                  <a:lnTo>
                    <a:pt x="150455" y="170862"/>
                  </a:lnTo>
                  <a:lnTo>
                    <a:pt x="157205" y="172212"/>
                  </a:lnTo>
                  <a:lnTo>
                    <a:pt x="177724" y="171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22425" y="4930884"/>
              <a:ext cx="421141" cy="172527"/>
            </a:xfrm>
            <a:custGeom>
              <a:avLst/>
              <a:gdLst/>
              <a:ahLst/>
              <a:cxnLst/>
              <a:rect l="0" t="0" r="0" b="0"/>
              <a:pathLst>
                <a:path w="421141" h="172527">
                  <a:moveTo>
                    <a:pt x="0" y="112266"/>
                  </a:moveTo>
                  <a:lnTo>
                    <a:pt x="8333" y="149744"/>
                  </a:lnTo>
                  <a:lnTo>
                    <a:pt x="9552" y="165188"/>
                  </a:lnTo>
                  <a:lnTo>
                    <a:pt x="11612" y="105483"/>
                  </a:lnTo>
                  <a:lnTo>
                    <a:pt x="20078" y="65542"/>
                  </a:lnTo>
                  <a:lnTo>
                    <a:pt x="30760" y="46266"/>
                  </a:lnTo>
                  <a:lnTo>
                    <a:pt x="36884" y="42530"/>
                  </a:lnTo>
                  <a:lnTo>
                    <a:pt x="43306" y="42379"/>
                  </a:lnTo>
                  <a:lnTo>
                    <a:pt x="49928" y="44617"/>
                  </a:lnTo>
                  <a:lnTo>
                    <a:pt x="60405" y="56463"/>
                  </a:lnTo>
                  <a:lnTo>
                    <a:pt x="83985" y="112913"/>
                  </a:lnTo>
                  <a:lnTo>
                    <a:pt x="87575" y="123226"/>
                  </a:lnTo>
                  <a:lnTo>
                    <a:pt x="91139" y="126591"/>
                  </a:lnTo>
                  <a:lnTo>
                    <a:pt x="94685" y="125326"/>
                  </a:lnTo>
                  <a:lnTo>
                    <a:pt x="98218" y="120972"/>
                  </a:lnTo>
                  <a:lnTo>
                    <a:pt x="110593" y="73840"/>
                  </a:lnTo>
                  <a:lnTo>
                    <a:pt x="115843" y="65592"/>
                  </a:lnTo>
                  <a:lnTo>
                    <a:pt x="131034" y="53307"/>
                  </a:lnTo>
                  <a:lnTo>
                    <a:pt x="139999" y="48394"/>
                  </a:lnTo>
                  <a:lnTo>
                    <a:pt x="159318" y="46054"/>
                  </a:lnTo>
                  <a:lnTo>
                    <a:pt x="169383" y="47067"/>
                  </a:lnTo>
                  <a:lnTo>
                    <a:pt x="177263" y="51253"/>
                  </a:lnTo>
                  <a:lnTo>
                    <a:pt x="189138" y="65262"/>
                  </a:lnTo>
                  <a:lnTo>
                    <a:pt x="210058" y="116128"/>
                  </a:lnTo>
                  <a:lnTo>
                    <a:pt x="213738" y="128879"/>
                  </a:lnTo>
                  <a:lnTo>
                    <a:pt x="218531" y="135040"/>
                  </a:lnTo>
                  <a:lnTo>
                    <a:pt x="224066" y="136807"/>
                  </a:lnTo>
                  <a:lnTo>
                    <a:pt x="237625" y="132532"/>
                  </a:lnTo>
                  <a:lnTo>
                    <a:pt x="295324" y="105948"/>
                  </a:lnTo>
                  <a:lnTo>
                    <a:pt x="325370" y="93756"/>
                  </a:lnTo>
                  <a:lnTo>
                    <a:pt x="364391" y="62544"/>
                  </a:lnTo>
                  <a:lnTo>
                    <a:pt x="372522" y="42594"/>
                  </a:lnTo>
                  <a:lnTo>
                    <a:pt x="374690" y="30723"/>
                  </a:lnTo>
                  <a:lnTo>
                    <a:pt x="372626" y="21639"/>
                  </a:lnTo>
                  <a:lnTo>
                    <a:pt x="367739" y="14414"/>
                  </a:lnTo>
                  <a:lnTo>
                    <a:pt x="360973" y="8426"/>
                  </a:lnTo>
                  <a:lnTo>
                    <a:pt x="340977" y="1774"/>
                  </a:lnTo>
                  <a:lnTo>
                    <a:pt x="329093" y="0"/>
                  </a:lnTo>
                  <a:lnTo>
                    <a:pt x="309651" y="4268"/>
                  </a:lnTo>
                  <a:lnTo>
                    <a:pt x="278104" y="26072"/>
                  </a:lnTo>
                  <a:lnTo>
                    <a:pt x="262036" y="51632"/>
                  </a:lnTo>
                  <a:lnTo>
                    <a:pt x="255455" y="87022"/>
                  </a:lnTo>
                  <a:lnTo>
                    <a:pt x="259094" y="121554"/>
                  </a:lnTo>
                  <a:lnTo>
                    <a:pt x="270741" y="140180"/>
                  </a:lnTo>
                  <a:lnTo>
                    <a:pt x="287615" y="155088"/>
                  </a:lnTo>
                  <a:lnTo>
                    <a:pt x="306813" y="165613"/>
                  </a:lnTo>
                  <a:lnTo>
                    <a:pt x="348530" y="172526"/>
                  </a:lnTo>
                  <a:lnTo>
                    <a:pt x="403129" y="166720"/>
                  </a:lnTo>
                  <a:lnTo>
                    <a:pt x="421140" y="164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45915" y="4968638"/>
              <a:ext cx="187205" cy="174443"/>
            </a:xfrm>
            <a:custGeom>
              <a:avLst/>
              <a:gdLst/>
              <a:ahLst/>
              <a:cxnLst/>
              <a:rect l="0" t="0" r="0" b="0"/>
              <a:pathLst>
                <a:path w="187205" h="174443">
                  <a:moveTo>
                    <a:pt x="124033" y="74512"/>
                  </a:moveTo>
                  <a:lnTo>
                    <a:pt x="124033" y="52155"/>
                  </a:lnTo>
                  <a:lnTo>
                    <a:pt x="112855" y="21484"/>
                  </a:lnTo>
                  <a:lnTo>
                    <a:pt x="98008" y="6880"/>
                  </a:lnTo>
                  <a:lnTo>
                    <a:pt x="89136" y="1348"/>
                  </a:lnTo>
                  <a:lnTo>
                    <a:pt x="79711" y="0"/>
                  </a:lnTo>
                  <a:lnTo>
                    <a:pt x="59880" y="4740"/>
                  </a:lnTo>
                  <a:lnTo>
                    <a:pt x="34575" y="20564"/>
                  </a:lnTo>
                  <a:lnTo>
                    <a:pt x="22663" y="39617"/>
                  </a:lnTo>
                  <a:lnTo>
                    <a:pt x="5484" y="89976"/>
                  </a:lnTo>
                  <a:lnTo>
                    <a:pt x="0" y="131086"/>
                  </a:lnTo>
                  <a:lnTo>
                    <a:pt x="4957" y="152688"/>
                  </a:lnTo>
                  <a:lnTo>
                    <a:pt x="9553" y="161725"/>
                  </a:lnTo>
                  <a:lnTo>
                    <a:pt x="17298" y="167749"/>
                  </a:lnTo>
                  <a:lnTo>
                    <a:pt x="38381" y="174442"/>
                  </a:lnTo>
                  <a:lnTo>
                    <a:pt x="60228" y="171178"/>
                  </a:lnTo>
                  <a:lnTo>
                    <a:pt x="70968" y="167032"/>
                  </a:lnTo>
                  <a:lnTo>
                    <a:pt x="86021" y="153066"/>
                  </a:lnTo>
                  <a:lnTo>
                    <a:pt x="121274" y="95071"/>
                  </a:lnTo>
                  <a:lnTo>
                    <a:pt x="127486" y="81310"/>
                  </a:lnTo>
                  <a:lnTo>
                    <a:pt x="127504" y="82553"/>
                  </a:lnTo>
                  <a:lnTo>
                    <a:pt x="126348" y="86892"/>
                  </a:lnTo>
                  <a:lnTo>
                    <a:pt x="130308" y="109766"/>
                  </a:lnTo>
                  <a:lnTo>
                    <a:pt x="135235" y="116732"/>
                  </a:lnTo>
                  <a:lnTo>
                    <a:pt x="150068" y="127592"/>
                  </a:lnTo>
                  <a:lnTo>
                    <a:pt x="157767" y="129785"/>
                  </a:lnTo>
                  <a:lnTo>
                    <a:pt x="187204" y="127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43647" y="4991954"/>
              <a:ext cx="147400" cy="155894"/>
            </a:xfrm>
            <a:custGeom>
              <a:avLst/>
              <a:gdLst/>
              <a:ahLst/>
              <a:cxnLst/>
              <a:rect l="0" t="0" r="0" b="0"/>
              <a:pathLst>
                <a:path w="147400" h="155894">
                  <a:moveTo>
                    <a:pt x="0" y="72253"/>
                  </a:moveTo>
                  <a:lnTo>
                    <a:pt x="16789" y="127298"/>
                  </a:lnTo>
                  <a:lnTo>
                    <a:pt x="19792" y="155893"/>
                  </a:lnTo>
                  <a:lnTo>
                    <a:pt x="20946" y="104215"/>
                  </a:lnTo>
                  <a:lnTo>
                    <a:pt x="26632" y="42334"/>
                  </a:lnTo>
                  <a:lnTo>
                    <a:pt x="41297" y="9576"/>
                  </a:lnTo>
                  <a:lnTo>
                    <a:pt x="49759" y="3562"/>
                  </a:lnTo>
                  <a:lnTo>
                    <a:pt x="71638" y="0"/>
                  </a:lnTo>
                  <a:lnTo>
                    <a:pt x="81684" y="3027"/>
                  </a:lnTo>
                  <a:lnTo>
                    <a:pt x="99085" y="15750"/>
                  </a:lnTo>
                  <a:lnTo>
                    <a:pt x="116446" y="42643"/>
                  </a:lnTo>
                  <a:lnTo>
                    <a:pt x="136492" y="101904"/>
                  </a:lnTo>
                  <a:lnTo>
                    <a:pt x="147399" y="135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45244" y="5011262"/>
              <a:ext cx="188000" cy="153314"/>
            </a:xfrm>
            <a:custGeom>
              <a:avLst/>
              <a:gdLst/>
              <a:ahLst/>
              <a:cxnLst/>
              <a:rect l="0" t="0" r="0" b="0"/>
              <a:pathLst>
                <a:path w="188000" h="153314">
                  <a:moveTo>
                    <a:pt x="124829" y="105588"/>
                  </a:moveTo>
                  <a:lnTo>
                    <a:pt x="124829" y="83231"/>
                  </a:lnTo>
                  <a:lnTo>
                    <a:pt x="118590" y="66016"/>
                  </a:lnTo>
                  <a:lnTo>
                    <a:pt x="87381" y="13249"/>
                  </a:lnTo>
                  <a:lnTo>
                    <a:pt x="78806" y="5424"/>
                  </a:lnTo>
                  <a:lnTo>
                    <a:pt x="68410" y="1377"/>
                  </a:lnTo>
                  <a:lnTo>
                    <a:pt x="44382" y="0"/>
                  </a:lnTo>
                  <a:lnTo>
                    <a:pt x="24343" y="6408"/>
                  </a:lnTo>
                  <a:lnTo>
                    <a:pt x="15725" y="11391"/>
                  </a:lnTo>
                  <a:lnTo>
                    <a:pt x="9978" y="19394"/>
                  </a:lnTo>
                  <a:lnTo>
                    <a:pt x="3593" y="40763"/>
                  </a:lnTo>
                  <a:lnTo>
                    <a:pt x="0" y="79101"/>
                  </a:lnTo>
                  <a:lnTo>
                    <a:pt x="5398" y="103175"/>
                  </a:lnTo>
                  <a:lnTo>
                    <a:pt x="21591" y="133339"/>
                  </a:lnTo>
                  <a:lnTo>
                    <a:pt x="27928" y="141636"/>
                  </a:lnTo>
                  <a:lnTo>
                    <a:pt x="47446" y="150855"/>
                  </a:lnTo>
                  <a:lnTo>
                    <a:pt x="59202" y="153313"/>
                  </a:lnTo>
                  <a:lnTo>
                    <a:pt x="69379" y="152613"/>
                  </a:lnTo>
                  <a:lnTo>
                    <a:pt x="86926" y="145595"/>
                  </a:lnTo>
                  <a:lnTo>
                    <a:pt x="99404" y="131557"/>
                  </a:lnTo>
                  <a:lnTo>
                    <a:pt x="104369" y="122901"/>
                  </a:lnTo>
                  <a:lnTo>
                    <a:pt x="111189" y="118300"/>
                  </a:lnTo>
                  <a:lnTo>
                    <a:pt x="128125" y="116306"/>
                  </a:lnTo>
                  <a:lnTo>
                    <a:pt x="136385" y="119752"/>
                  </a:lnTo>
                  <a:lnTo>
                    <a:pt x="159188" y="136690"/>
                  </a:lnTo>
                  <a:lnTo>
                    <a:pt x="187999" y="137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54300" y="5022093"/>
              <a:ext cx="63172" cy="131085"/>
            </a:xfrm>
            <a:custGeom>
              <a:avLst/>
              <a:gdLst/>
              <a:ahLst/>
              <a:cxnLst/>
              <a:rect l="0" t="0" r="0" b="0"/>
              <a:pathLst>
                <a:path w="63172" h="131085">
                  <a:moveTo>
                    <a:pt x="0" y="84228"/>
                  </a:moveTo>
                  <a:lnTo>
                    <a:pt x="25172" y="131084"/>
                  </a:lnTo>
                  <a:lnTo>
                    <a:pt x="6632" y="72652"/>
                  </a:lnTo>
                  <a:lnTo>
                    <a:pt x="1965" y="36214"/>
                  </a:lnTo>
                  <a:lnTo>
                    <a:pt x="5990" y="27653"/>
                  </a:lnTo>
                  <a:lnTo>
                    <a:pt x="13352" y="2194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15021" y="5029848"/>
              <a:ext cx="176192" cy="138328"/>
            </a:xfrm>
            <a:custGeom>
              <a:avLst/>
              <a:gdLst/>
              <a:ahLst/>
              <a:cxnLst/>
              <a:rect l="0" t="0" r="0" b="0"/>
              <a:pathLst>
                <a:path w="176192" h="138328">
                  <a:moveTo>
                    <a:pt x="81435" y="13302"/>
                  </a:moveTo>
                  <a:lnTo>
                    <a:pt x="70256" y="2123"/>
                  </a:lnTo>
                  <a:lnTo>
                    <a:pt x="63455" y="0"/>
                  </a:lnTo>
                  <a:lnTo>
                    <a:pt x="46537" y="761"/>
                  </a:lnTo>
                  <a:lnTo>
                    <a:pt x="30440" y="8118"/>
                  </a:lnTo>
                  <a:lnTo>
                    <a:pt x="22872" y="13356"/>
                  </a:lnTo>
                  <a:lnTo>
                    <a:pt x="11343" y="28534"/>
                  </a:lnTo>
                  <a:lnTo>
                    <a:pt x="3489" y="48148"/>
                  </a:lnTo>
                  <a:lnTo>
                    <a:pt x="0" y="72463"/>
                  </a:lnTo>
                  <a:lnTo>
                    <a:pt x="4687" y="92628"/>
                  </a:lnTo>
                  <a:lnTo>
                    <a:pt x="15739" y="109389"/>
                  </a:lnTo>
                  <a:lnTo>
                    <a:pt x="32350" y="124638"/>
                  </a:lnTo>
                  <a:lnTo>
                    <a:pt x="54550" y="132975"/>
                  </a:lnTo>
                  <a:lnTo>
                    <a:pt x="106929" y="138327"/>
                  </a:lnTo>
                  <a:lnTo>
                    <a:pt x="131371" y="132819"/>
                  </a:lnTo>
                  <a:lnTo>
                    <a:pt x="176191" y="118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739867" y="4811523"/>
            <a:ext cx="1220092" cy="336913"/>
            <a:chOff x="8739867" y="4811523"/>
            <a:chExt cx="1220092" cy="336913"/>
          </a:xfrm>
        </p:grpSpPr>
        <p:sp>
          <p:nvSpPr>
            <p:cNvPr id="89" name="Freeform 88"/>
            <p:cNvSpPr/>
            <p:nvPr/>
          </p:nvSpPr>
          <p:spPr>
            <a:xfrm>
              <a:off x="8739867" y="4956149"/>
              <a:ext cx="178332" cy="177049"/>
            </a:xfrm>
            <a:custGeom>
              <a:avLst/>
              <a:gdLst/>
              <a:ahLst/>
              <a:cxnLst/>
              <a:rect l="0" t="0" r="0" b="0"/>
              <a:pathLst>
                <a:path w="178332" h="177049">
                  <a:moveTo>
                    <a:pt x="104071" y="13301"/>
                  </a:moveTo>
                  <a:lnTo>
                    <a:pt x="92893" y="2123"/>
                  </a:lnTo>
                  <a:lnTo>
                    <a:pt x="86090" y="0"/>
                  </a:lnTo>
                  <a:lnTo>
                    <a:pt x="59749" y="2601"/>
                  </a:lnTo>
                  <a:lnTo>
                    <a:pt x="9024" y="17250"/>
                  </a:lnTo>
                  <a:lnTo>
                    <a:pt x="3272" y="22953"/>
                  </a:lnTo>
                  <a:lnTo>
                    <a:pt x="607" y="30264"/>
                  </a:lnTo>
                  <a:lnTo>
                    <a:pt x="0" y="38648"/>
                  </a:lnTo>
                  <a:lnTo>
                    <a:pt x="4275" y="44237"/>
                  </a:lnTo>
                  <a:lnTo>
                    <a:pt x="51920" y="59533"/>
                  </a:lnTo>
                  <a:lnTo>
                    <a:pt x="112469" y="71339"/>
                  </a:lnTo>
                  <a:lnTo>
                    <a:pt x="142434" y="88599"/>
                  </a:lnTo>
                  <a:lnTo>
                    <a:pt x="173519" y="115392"/>
                  </a:lnTo>
                  <a:lnTo>
                    <a:pt x="177276" y="124646"/>
                  </a:lnTo>
                  <a:lnTo>
                    <a:pt x="178331" y="147406"/>
                  </a:lnTo>
                  <a:lnTo>
                    <a:pt x="174634" y="156517"/>
                  </a:lnTo>
                  <a:lnTo>
                    <a:pt x="161169" y="169759"/>
                  </a:lnTo>
                  <a:lnTo>
                    <a:pt x="137246" y="176425"/>
                  </a:lnTo>
                  <a:lnTo>
                    <a:pt x="109457" y="177048"/>
                  </a:lnTo>
                  <a:lnTo>
                    <a:pt x="46549" y="157726"/>
                  </a:lnTo>
                  <a:lnTo>
                    <a:pt x="19843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38694" y="4811523"/>
              <a:ext cx="172383" cy="326384"/>
            </a:xfrm>
            <a:custGeom>
              <a:avLst/>
              <a:gdLst/>
              <a:ahLst/>
              <a:cxnLst/>
              <a:rect l="0" t="0" r="0" b="0"/>
              <a:pathLst>
                <a:path w="172383" h="326384">
                  <a:moveTo>
                    <a:pt x="0" y="0"/>
                  </a:moveTo>
                  <a:lnTo>
                    <a:pt x="3119" y="54144"/>
                  </a:lnTo>
                  <a:lnTo>
                    <a:pt x="9066" y="109091"/>
                  </a:lnTo>
                  <a:lnTo>
                    <a:pt x="11410" y="165005"/>
                  </a:lnTo>
                  <a:lnTo>
                    <a:pt x="18804" y="224230"/>
                  </a:lnTo>
                  <a:lnTo>
                    <a:pt x="17270" y="268430"/>
                  </a:lnTo>
                  <a:lnTo>
                    <a:pt x="14695" y="285418"/>
                  </a:lnTo>
                  <a:lnTo>
                    <a:pt x="15646" y="285035"/>
                  </a:lnTo>
                  <a:lnTo>
                    <a:pt x="37155" y="251182"/>
                  </a:lnTo>
                  <a:lnTo>
                    <a:pt x="50048" y="236028"/>
                  </a:lnTo>
                  <a:lnTo>
                    <a:pt x="81639" y="219933"/>
                  </a:lnTo>
                  <a:lnTo>
                    <a:pt x="104135" y="217851"/>
                  </a:lnTo>
                  <a:lnTo>
                    <a:pt x="124661" y="221995"/>
                  </a:lnTo>
                  <a:lnTo>
                    <a:pt x="141583" y="231635"/>
                  </a:lnTo>
                  <a:lnTo>
                    <a:pt x="153783" y="249958"/>
                  </a:lnTo>
                  <a:lnTo>
                    <a:pt x="171147" y="294259"/>
                  </a:lnTo>
                  <a:lnTo>
                    <a:pt x="172382" y="309376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20547" y="5005975"/>
              <a:ext cx="125137" cy="117782"/>
            </a:xfrm>
            <a:custGeom>
              <a:avLst/>
              <a:gdLst/>
              <a:ahLst/>
              <a:cxnLst/>
              <a:rect l="0" t="0" r="0" b="0"/>
              <a:pathLst>
                <a:path w="125137" h="117782">
                  <a:moveTo>
                    <a:pt x="102417" y="5590"/>
                  </a:moveTo>
                  <a:lnTo>
                    <a:pt x="80060" y="0"/>
                  </a:lnTo>
                  <a:lnTo>
                    <a:pt x="59725" y="3495"/>
                  </a:lnTo>
                  <a:lnTo>
                    <a:pt x="31666" y="18617"/>
                  </a:lnTo>
                  <a:lnTo>
                    <a:pt x="17159" y="32436"/>
                  </a:lnTo>
                  <a:lnTo>
                    <a:pt x="6813" y="50277"/>
                  </a:lnTo>
                  <a:lnTo>
                    <a:pt x="0" y="85641"/>
                  </a:lnTo>
                  <a:lnTo>
                    <a:pt x="2554" y="95222"/>
                  </a:lnTo>
                  <a:lnTo>
                    <a:pt x="7766" y="102779"/>
                  </a:lnTo>
                  <a:lnTo>
                    <a:pt x="14749" y="108987"/>
                  </a:lnTo>
                  <a:lnTo>
                    <a:pt x="34987" y="115885"/>
                  </a:lnTo>
                  <a:lnTo>
                    <a:pt x="58410" y="117781"/>
                  </a:lnTo>
                  <a:lnTo>
                    <a:pt x="80519" y="114724"/>
                  </a:lnTo>
                  <a:lnTo>
                    <a:pt x="98923" y="106346"/>
                  </a:lnTo>
                  <a:lnTo>
                    <a:pt x="107106" y="100836"/>
                  </a:lnTo>
                  <a:lnTo>
                    <a:pt x="119319" y="85356"/>
                  </a:lnTo>
                  <a:lnTo>
                    <a:pt x="124213" y="76315"/>
                  </a:lnTo>
                  <a:lnTo>
                    <a:pt x="125136" y="66778"/>
                  </a:lnTo>
                  <a:lnTo>
                    <a:pt x="119923" y="46822"/>
                  </a:lnTo>
                  <a:lnTo>
                    <a:pt x="109807" y="32494"/>
                  </a:lnTo>
                  <a:lnTo>
                    <a:pt x="9188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65077" y="5001036"/>
              <a:ext cx="126343" cy="113538"/>
            </a:xfrm>
            <a:custGeom>
              <a:avLst/>
              <a:gdLst/>
              <a:ahLst/>
              <a:cxnLst/>
              <a:rect l="0" t="0" r="0" b="0"/>
              <a:pathLst>
                <a:path w="126343" h="113538">
                  <a:moveTo>
                    <a:pt x="0" y="31585"/>
                  </a:moveTo>
                  <a:lnTo>
                    <a:pt x="16768" y="37175"/>
                  </a:lnTo>
                  <a:lnTo>
                    <a:pt x="28120" y="49277"/>
                  </a:lnTo>
                  <a:lnTo>
                    <a:pt x="61538" y="110643"/>
                  </a:lnTo>
                  <a:lnTo>
                    <a:pt x="63253" y="113537"/>
                  </a:lnTo>
                  <a:lnTo>
                    <a:pt x="62056" y="113126"/>
                  </a:lnTo>
                  <a:lnTo>
                    <a:pt x="58918" y="110512"/>
                  </a:lnTo>
                  <a:lnTo>
                    <a:pt x="48913" y="90066"/>
                  </a:lnTo>
                  <a:lnTo>
                    <a:pt x="44129" y="56192"/>
                  </a:lnTo>
                  <a:lnTo>
                    <a:pt x="49249" y="36282"/>
                  </a:lnTo>
                  <a:lnTo>
                    <a:pt x="53889" y="27698"/>
                  </a:lnTo>
                  <a:lnTo>
                    <a:pt x="61663" y="21975"/>
                  </a:lnTo>
                  <a:lnTo>
                    <a:pt x="101521" y="96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86305" y="4874694"/>
              <a:ext cx="15498" cy="263213"/>
            </a:xfrm>
            <a:custGeom>
              <a:avLst/>
              <a:gdLst/>
              <a:ahLst/>
              <a:cxnLst/>
              <a:rect l="0" t="0" r="0" b="0"/>
              <a:pathLst>
                <a:path w="15498" h="263213">
                  <a:moveTo>
                    <a:pt x="10399" y="0"/>
                  </a:moveTo>
                  <a:lnTo>
                    <a:pt x="2067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11340" y="220088"/>
                  </a:lnTo>
                  <a:lnTo>
                    <a:pt x="15497" y="239367"/>
                  </a:lnTo>
                  <a:lnTo>
                    <a:pt x="1039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80891" y="4972743"/>
              <a:ext cx="200043" cy="7237"/>
            </a:xfrm>
            <a:custGeom>
              <a:avLst/>
              <a:gdLst/>
              <a:ahLst/>
              <a:cxnLst/>
              <a:rect l="0" t="0" r="0" b="0"/>
              <a:pathLst>
                <a:path w="200043" h="7237">
                  <a:moveTo>
                    <a:pt x="200042" y="7236"/>
                  </a:moveTo>
                  <a:lnTo>
                    <a:pt x="145898" y="7236"/>
                  </a:lnTo>
                  <a:lnTo>
                    <a:pt x="83077" y="0"/>
                  </a:lnTo>
                  <a:lnTo>
                    <a:pt x="28802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591461" y="4984076"/>
              <a:ext cx="156441" cy="164360"/>
            </a:xfrm>
            <a:custGeom>
              <a:avLst/>
              <a:gdLst/>
              <a:ahLst/>
              <a:cxnLst/>
              <a:rect l="0" t="0" r="0" b="0"/>
              <a:pathLst>
                <a:path w="156441" h="164360">
                  <a:moveTo>
                    <a:pt x="0" y="59074"/>
                  </a:moveTo>
                  <a:lnTo>
                    <a:pt x="58617" y="68139"/>
                  </a:lnTo>
                  <a:lnTo>
                    <a:pt x="118333" y="57957"/>
                  </a:lnTo>
                  <a:lnTo>
                    <a:pt x="131531" y="54820"/>
                  </a:lnTo>
                  <a:lnTo>
                    <a:pt x="141500" y="49219"/>
                  </a:lnTo>
                  <a:lnTo>
                    <a:pt x="155695" y="33637"/>
                  </a:lnTo>
                  <a:lnTo>
                    <a:pt x="156440" y="25738"/>
                  </a:lnTo>
                  <a:lnTo>
                    <a:pt x="153426" y="18133"/>
                  </a:lnTo>
                  <a:lnTo>
                    <a:pt x="147908" y="10723"/>
                  </a:lnTo>
                  <a:lnTo>
                    <a:pt x="129297" y="2489"/>
                  </a:lnTo>
                  <a:lnTo>
                    <a:pt x="105429" y="0"/>
                  </a:lnTo>
                  <a:lnTo>
                    <a:pt x="79223" y="2793"/>
                  </a:lnTo>
                  <a:lnTo>
                    <a:pt x="58216" y="11053"/>
                  </a:lnTo>
                  <a:lnTo>
                    <a:pt x="49339" y="16532"/>
                  </a:lnTo>
                  <a:lnTo>
                    <a:pt x="36357" y="35097"/>
                  </a:lnTo>
                  <a:lnTo>
                    <a:pt x="31257" y="46599"/>
                  </a:lnTo>
                  <a:lnTo>
                    <a:pt x="28710" y="71857"/>
                  </a:lnTo>
                  <a:lnTo>
                    <a:pt x="32647" y="97511"/>
                  </a:lnTo>
                  <a:lnTo>
                    <a:pt x="42196" y="120611"/>
                  </a:lnTo>
                  <a:lnTo>
                    <a:pt x="60478" y="136337"/>
                  </a:lnTo>
                  <a:lnTo>
                    <a:pt x="119185" y="158762"/>
                  </a:lnTo>
                  <a:lnTo>
                    <a:pt x="136870" y="16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812559" y="5004496"/>
              <a:ext cx="147400" cy="138831"/>
            </a:xfrm>
            <a:custGeom>
              <a:avLst/>
              <a:gdLst/>
              <a:ahLst/>
              <a:cxnLst/>
              <a:rect l="0" t="0" r="0" b="0"/>
              <a:pathLst>
                <a:path w="147400" h="138831">
                  <a:moveTo>
                    <a:pt x="0" y="49183"/>
                  </a:moveTo>
                  <a:lnTo>
                    <a:pt x="2340" y="88870"/>
                  </a:lnTo>
                  <a:lnTo>
                    <a:pt x="16812" y="120993"/>
                  </a:lnTo>
                  <a:lnTo>
                    <a:pt x="29309" y="138030"/>
                  </a:lnTo>
                  <a:lnTo>
                    <a:pt x="32408" y="138830"/>
                  </a:lnTo>
                  <a:lnTo>
                    <a:pt x="33304" y="134684"/>
                  </a:lnTo>
                  <a:lnTo>
                    <a:pt x="20284" y="71622"/>
                  </a:lnTo>
                  <a:lnTo>
                    <a:pt x="16034" y="48627"/>
                  </a:lnTo>
                  <a:lnTo>
                    <a:pt x="18045" y="22809"/>
                  </a:lnTo>
                  <a:lnTo>
                    <a:pt x="23728" y="14053"/>
                  </a:lnTo>
                  <a:lnTo>
                    <a:pt x="32197" y="8215"/>
                  </a:lnTo>
                  <a:lnTo>
                    <a:pt x="66472" y="0"/>
                  </a:lnTo>
                  <a:lnTo>
                    <a:pt x="103144" y="685"/>
                  </a:lnTo>
                  <a:lnTo>
                    <a:pt x="147399" y="7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117057" y="5306362"/>
            <a:ext cx="2947980" cy="273742"/>
            <a:chOff x="6117057" y="5306362"/>
            <a:chExt cx="2947980" cy="273742"/>
          </a:xfrm>
        </p:grpSpPr>
        <p:sp>
          <p:nvSpPr>
            <p:cNvPr id="98" name="Freeform 97"/>
            <p:cNvSpPr/>
            <p:nvPr/>
          </p:nvSpPr>
          <p:spPr>
            <a:xfrm>
              <a:off x="6232870" y="5327419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7409" y="59359"/>
                  </a:lnTo>
                  <a:lnTo>
                    <a:pt x="1464" y="110121"/>
                  </a:lnTo>
                  <a:lnTo>
                    <a:pt x="289" y="165209"/>
                  </a:lnTo>
                  <a:lnTo>
                    <a:pt x="58" y="21803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17057" y="544323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6609" y="7235"/>
                  </a:lnTo>
                  <a:lnTo>
                    <a:pt x="368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06570" y="5327419"/>
              <a:ext cx="174102" cy="252685"/>
            </a:xfrm>
            <a:custGeom>
              <a:avLst/>
              <a:gdLst/>
              <a:ahLst/>
              <a:cxnLst/>
              <a:rect l="0" t="0" r="0" b="0"/>
              <a:pathLst>
                <a:path w="174102" h="252685">
                  <a:moveTo>
                    <a:pt x="0" y="0"/>
                  </a:moveTo>
                  <a:lnTo>
                    <a:pt x="5589" y="62093"/>
                  </a:lnTo>
                  <a:lnTo>
                    <a:pt x="9552" y="121884"/>
                  </a:lnTo>
                  <a:lnTo>
                    <a:pt x="10239" y="171555"/>
                  </a:lnTo>
                  <a:lnTo>
                    <a:pt x="11612" y="207069"/>
                  </a:lnTo>
                  <a:lnTo>
                    <a:pt x="13591" y="205897"/>
                  </a:lnTo>
                  <a:lnTo>
                    <a:pt x="34974" y="159713"/>
                  </a:lnTo>
                  <a:lnTo>
                    <a:pt x="48299" y="145853"/>
                  </a:lnTo>
                  <a:lnTo>
                    <a:pt x="65920" y="135794"/>
                  </a:lnTo>
                  <a:lnTo>
                    <a:pt x="88569" y="133663"/>
                  </a:lnTo>
                  <a:lnTo>
                    <a:pt x="113063" y="137785"/>
                  </a:lnTo>
                  <a:lnTo>
                    <a:pt x="145414" y="153259"/>
                  </a:lnTo>
                  <a:lnTo>
                    <a:pt x="162504" y="165991"/>
                  </a:lnTo>
                  <a:lnTo>
                    <a:pt x="171660" y="185688"/>
                  </a:lnTo>
                  <a:lnTo>
                    <a:pt x="174101" y="197492"/>
                  </a:lnTo>
                  <a:lnTo>
                    <a:pt x="170575" y="219966"/>
                  </a:lnTo>
                  <a:lnTo>
                    <a:pt x="15792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23687" y="5445135"/>
              <a:ext cx="161909" cy="128766"/>
            </a:xfrm>
            <a:custGeom>
              <a:avLst/>
              <a:gdLst/>
              <a:ahLst/>
              <a:cxnLst/>
              <a:rect l="0" t="0" r="0" b="0"/>
              <a:pathLst>
                <a:path w="161909" h="128766">
                  <a:moveTo>
                    <a:pt x="56624" y="61269"/>
                  </a:moveTo>
                  <a:lnTo>
                    <a:pt x="72265" y="43288"/>
                  </a:lnTo>
                  <a:lnTo>
                    <a:pt x="80343" y="26371"/>
                  </a:lnTo>
                  <a:lnTo>
                    <a:pt x="80625" y="18117"/>
                  </a:lnTo>
                  <a:lnTo>
                    <a:pt x="74700" y="2706"/>
                  </a:lnTo>
                  <a:lnTo>
                    <a:pt x="68674" y="0"/>
                  </a:lnTo>
                  <a:lnTo>
                    <a:pt x="61148" y="536"/>
                  </a:lnTo>
                  <a:lnTo>
                    <a:pt x="52621" y="3232"/>
                  </a:lnTo>
                  <a:lnTo>
                    <a:pt x="36907" y="15588"/>
                  </a:lnTo>
                  <a:lnTo>
                    <a:pt x="23294" y="32777"/>
                  </a:lnTo>
                  <a:lnTo>
                    <a:pt x="1166" y="82733"/>
                  </a:lnTo>
                  <a:lnTo>
                    <a:pt x="0" y="103564"/>
                  </a:lnTo>
                  <a:lnTo>
                    <a:pt x="1327" y="114032"/>
                  </a:lnTo>
                  <a:lnTo>
                    <a:pt x="6891" y="121011"/>
                  </a:lnTo>
                  <a:lnTo>
                    <a:pt x="25552" y="128765"/>
                  </a:lnTo>
                  <a:lnTo>
                    <a:pt x="34739" y="128493"/>
                  </a:lnTo>
                  <a:lnTo>
                    <a:pt x="51186" y="121952"/>
                  </a:lnTo>
                  <a:lnTo>
                    <a:pt x="73600" y="99526"/>
                  </a:lnTo>
                  <a:lnTo>
                    <a:pt x="81716" y="77492"/>
                  </a:lnTo>
                  <a:lnTo>
                    <a:pt x="83880" y="65065"/>
                  </a:lnTo>
                  <a:lnTo>
                    <a:pt x="86493" y="61460"/>
                  </a:lnTo>
                  <a:lnTo>
                    <a:pt x="89405" y="63736"/>
                  </a:lnTo>
                  <a:lnTo>
                    <a:pt x="102212" y="83057"/>
                  </a:lnTo>
                  <a:lnTo>
                    <a:pt x="115489" y="95519"/>
                  </a:lnTo>
                  <a:lnTo>
                    <a:pt x="133089" y="104957"/>
                  </a:lnTo>
                  <a:lnTo>
                    <a:pt x="140355" y="106772"/>
                  </a:lnTo>
                  <a:lnTo>
                    <a:pt x="161908" y="103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98694" y="5465583"/>
              <a:ext cx="98702" cy="103993"/>
            </a:xfrm>
            <a:custGeom>
              <a:avLst/>
              <a:gdLst/>
              <a:ahLst/>
              <a:cxnLst/>
              <a:rect l="0" t="0" r="0" b="0"/>
              <a:pathLst>
                <a:path w="98702" h="103993">
                  <a:moveTo>
                    <a:pt x="29016" y="19764"/>
                  </a:moveTo>
                  <a:lnTo>
                    <a:pt x="17837" y="30942"/>
                  </a:lnTo>
                  <a:lnTo>
                    <a:pt x="12349" y="48909"/>
                  </a:lnTo>
                  <a:lnTo>
                    <a:pt x="11080" y="71322"/>
                  </a:lnTo>
                  <a:lnTo>
                    <a:pt x="14415" y="92981"/>
                  </a:lnTo>
                  <a:lnTo>
                    <a:pt x="13433" y="97821"/>
                  </a:lnTo>
                  <a:lnTo>
                    <a:pt x="10438" y="98708"/>
                  </a:lnTo>
                  <a:lnTo>
                    <a:pt x="6102" y="96960"/>
                  </a:lnTo>
                  <a:lnTo>
                    <a:pt x="3211" y="91115"/>
                  </a:lnTo>
                  <a:lnTo>
                    <a:pt x="0" y="72143"/>
                  </a:lnTo>
                  <a:lnTo>
                    <a:pt x="3781" y="40743"/>
                  </a:lnTo>
                  <a:lnTo>
                    <a:pt x="17899" y="9212"/>
                  </a:lnTo>
                  <a:lnTo>
                    <a:pt x="25114" y="3371"/>
                  </a:lnTo>
                  <a:lnTo>
                    <a:pt x="33434" y="646"/>
                  </a:lnTo>
                  <a:lnTo>
                    <a:pt x="42490" y="0"/>
                  </a:lnTo>
                  <a:lnTo>
                    <a:pt x="58791" y="5521"/>
                  </a:lnTo>
                  <a:lnTo>
                    <a:pt x="88320" y="28128"/>
                  </a:lnTo>
                  <a:lnTo>
                    <a:pt x="96317" y="47658"/>
                  </a:lnTo>
                  <a:lnTo>
                    <a:pt x="98701" y="69596"/>
                  </a:lnTo>
                  <a:lnTo>
                    <a:pt x="92186" y="103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51157" y="5421109"/>
              <a:ext cx="160865" cy="138153"/>
            </a:xfrm>
            <a:custGeom>
              <a:avLst/>
              <a:gdLst/>
              <a:ahLst/>
              <a:cxnLst/>
              <a:rect l="0" t="0" r="0" b="0"/>
              <a:pathLst>
                <a:path w="160865" h="138153">
                  <a:moveTo>
                    <a:pt x="118750" y="43181"/>
                  </a:moveTo>
                  <a:lnTo>
                    <a:pt x="100769" y="19134"/>
                  </a:lnTo>
                  <a:lnTo>
                    <a:pt x="83852" y="4808"/>
                  </a:lnTo>
                  <a:lnTo>
                    <a:pt x="61515" y="0"/>
                  </a:lnTo>
                  <a:lnTo>
                    <a:pt x="38330" y="2932"/>
                  </a:lnTo>
                  <a:lnTo>
                    <a:pt x="20226" y="12034"/>
                  </a:lnTo>
                  <a:lnTo>
                    <a:pt x="7502" y="26998"/>
                  </a:lnTo>
                  <a:lnTo>
                    <a:pt x="2470" y="35902"/>
                  </a:lnTo>
                  <a:lnTo>
                    <a:pt x="0" y="61393"/>
                  </a:lnTo>
                  <a:lnTo>
                    <a:pt x="7946" y="114239"/>
                  </a:lnTo>
                  <a:lnTo>
                    <a:pt x="13294" y="123308"/>
                  </a:lnTo>
                  <a:lnTo>
                    <a:pt x="28596" y="136505"/>
                  </a:lnTo>
                  <a:lnTo>
                    <a:pt x="37590" y="138152"/>
                  </a:lnTo>
                  <a:lnTo>
                    <a:pt x="56943" y="133743"/>
                  </a:lnTo>
                  <a:lnTo>
                    <a:pt x="64676" y="128122"/>
                  </a:lnTo>
                  <a:lnTo>
                    <a:pt x="76390" y="112518"/>
                  </a:lnTo>
                  <a:lnTo>
                    <a:pt x="87376" y="72518"/>
                  </a:lnTo>
                  <a:lnTo>
                    <a:pt x="91985" y="70928"/>
                  </a:lnTo>
                  <a:lnTo>
                    <a:pt x="97397" y="72208"/>
                  </a:lnTo>
                  <a:lnTo>
                    <a:pt x="116192" y="85187"/>
                  </a:lnTo>
                  <a:lnTo>
                    <a:pt x="147340" y="111089"/>
                  </a:lnTo>
                  <a:lnTo>
                    <a:pt x="160864" y="116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15628" y="5359005"/>
              <a:ext cx="133809" cy="196448"/>
            </a:xfrm>
            <a:custGeom>
              <a:avLst/>
              <a:gdLst/>
              <a:ahLst/>
              <a:cxnLst/>
              <a:rect l="0" t="0" r="0" b="0"/>
              <a:pathLst>
                <a:path w="133809" h="196448">
                  <a:moveTo>
                    <a:pt x="128061" y="0"/>
                  </a:moveTo>
                  <a:lnTo>
                    <a:pt x="85369" y="3120"/>
                  </a:lnTo>
                  <a:lnTo>
                    <a:pt x="34398" y="19128"/>
                  </a:lnTo>
                  <a:lnTo>
                    <a:pt x="17802" y="30338"/>
                  </a:lnTo>
                  <a:lnTo>
                    <a:pt x="5747" y="46239"/>
                  </a:lnTo>
                  <a:lnTo>
                    <a:pt x="895" y="55392"/>
                  </a:lnTo>
                  <a:lnTo>
                    <a:pt x="0" y="63834"/>
                  </a:lnTo>
                  <a:lnTo>
                    <a:pt x="5244" y="79454"/>
                  </a:lnTo>
                  <a:lnTo>
                    <a:pt x="12258" y="84554"/>
                  </a:lnTo>
                  <a:lnTo>
                    <a:pt x="75266" y="102266"/>
                  </a:lnTo>
                  <a:lnTo>
                    <a:pt x="96408" y="109013"/>
                  </a:lnTo>
                  <a:lnTo>
                    <a:pt x="114383" y="122149"/>
                  </a:lnTo>
                  <a:lnTo>
                    <a:pt x="122452" y="130566"/>
                  </a:lnTo>
                  <a:lnTo>
                    <a:pt x="131418" y="152396"/>
                  </a:lnTo>
                  <a:lnTo>
                    <a:pt x="133808" y="164768"/>
                  </a:lnTo>
                  <a:lnTo>
                    <a:pt x="131892" y="174186"/>
                  </a:lnTo>
                  <a:lnTo>
                    <a:pt x="127106" y="181635"/>
                  </a:lnTo>
                  <a:lnTo>
                    <a:pt x="120405" y="187770"/>
                  </a:lnTo>
                  <a:lnTo>
                    <a:pt x="100482" y="194587"/>
                  </a:lnTo>
                  <a:lnTo>
                    <a:pt x="77200" y="196447"/>
                  </a:lnTo>
                  <a:lnTo>
                    <a:pt x="15913" y="183040"/>
                  </a:lnTo>
                  <a:lnTo>
                    <a:pt x="171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47613" y="5383133"/>
              <a:ext cx="122094" cy="144880"/>
            </a:xfrm>
            <a:custGeom>
              <a:avLst/>
              <a:gdLst/>
              <a:ahLst/>
              <a:cxnLst/>
              <a:rect l="0" t="0" r="0" b="0"/>
              <a:pathLst>
                <a:path w="122094" h="144880">
                  <a:moveTo>
                    <a:pt x="27661" y="81157"/>
                  </a:moveTo>
                  <a:lnTo>
                    <a:pt x="81536" y="62029"/>
                  </a:lnTo>
                  <a:lnTo>
                    <a:pt x="101909" y="50819"/>
                  </a:lnTo>
                  <a:lnTo>
                    <a:pt x="116423" y="34918"/>
                  </a:lnTo>
                  <a:lnTo>
                    <a:pt x="121931" y="25764"/>
                  </a:lnTo>
                  <a:lnTo>
                    <a:pt x="122093" y="18492"/>
                  </a:lnTo>
                  <a:lnTo>
                    <a:pt x="118692" y="12474"/>
                  </a:lnTo>
                  <a:lnTo>
                    <a:pt x="112914" y="7293"/>
                  </a:lnTo>
                  <a:lnTo>
                    <a:pt x="94018" y="1535"/>
                  </a:lnTo>
                  <a:lnTo>
                    <a:pt x="82427" y="0"/>
                  </a:lnTo>
                  <a:lnTo>
                    <a:pt x="60191" y="4533"/>
                  </a:lnTo>
                  <a:lnTo>
                    <a:pt x="49348" y="9017"/>
                  </a:lnTo>
                  <a:lnTo>
                    <a:pt x="34180" y="23359"/>
                  </a:lnTo>
                  <a:lnTo>
                    <a:pt x="4906" y="65270"/>
                  </a:lnTo>
                  <a:lnTo>
                    <a:pt x="0" y="88524"/>
                  </a:lnTo>
                  <a:lnTo>
                    <a:pt x="4059" y="111337"/>
                  </a:lnTo>
                  <a:lnTo>
                    <a:pt x="8417" y="122334"/>
                  </a:lnTo>
                  <a:lnTo>
                    <a:pt x="22618" y="137672"/>
                  </a:lnTo>
                  <a:lnTo>
                    <a:pt x="31318" y="143400"/>
                  </a:lnTo>
                  <a:lnTo>
                    <a:pt x="40627" y="144879"/>
                  </a:lnTo>
                  <a:lnTo>
                    <a:pt x="60331" y="140284"/>
                  </a:lnTo>
                  <a:lnTo>
                    <a:pt x="90833" y="123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91088" y="5430970"/>
              <a:ext cx="182327" cy="110895"/>
            </a:xfrm>
            <a:custGeom>
              <a:avLst/>
              <a:gdLst/>
              <a:ahLst/>
              <a:cxnLst/>
              <a:rect l="0" t="0" r="0" b="0"/>
              <a:pathLst>
                <a:path w="182327" h="110895">
                  <a:moveTo>
                    <a:pt x="0" y="33320"/>
                  </a:moveTo>
                  <a:lnTo>
                    <a:pt x="25194" y="87195"/>
                  </a:lnTo>
                  <a:lnTo>
                    <a:pt x="35411" y="110894"/>
                  </a:lnTo>
                  <a:lnTo>
                    <a:pt x="32069" y="98809"/>
                  </a:lnTo>
                  <a:lnTo>
                    <a:pt x="23579" y="60164"/>
                  </a:lnTo>
                  <a:lnTo>
                    <a:pt x="24924" y="24506"/>
                  </a:lnTo>
                  <a:lnTo>
                    <a:pt x="27144" y="13406"/>
                  </a:lnTo>
                  <a:lnTo>
                    <a:pt x="32134" y="7176"/>
                  </a:lnTo>
                  <a:lnTo>
                    <a:pt x="38970" y="4192"/>
                  </a:lnTo>
                  <a:lnTo>
                    <a:pt x="47037" y="3373"/>
                  </a:lnTo>
                  <a:lnTo>
                    <a:pt x="62240" y="8702"/>
                  </a:lnTo>
                  <a:lnTo>
                    <a:pt x="91063" y="31186"/>
                  </a:lnTo>
                  <a:lnTo>
                    <a:pt x="95804" y="30728"/>
                  </a:lnTo>
                  <a:lnTo>
                    <a:pt x="98963" y="25743"/>
                  </a:lnTo>
                  <a:lnTo>
                    <a:pt x="101071" y="17740"/>
                  </a:lnTo>
                  <a:lnTo>
                    <a:pt x="105985" y="11235"/>
                  </a:lnTo>
                  <a:lnTo>
                    <a:pt x="120804" y="887"/>
                  </a:lnTo>
                  <a:lnTo>
                    <a:pt x="128499" y="0"/>
                  </a:lnTo>
                  <a:lnTo>
                    <a:pt x="143288" y="5253"/>
                  </a:lnTo>
                  <a:lnTo>
                    <a:pt x="164769" y="26953"/>
                  </a:lnTo>
                  <a:lnTo>
                    <a:pt x="180361" y="55610"/>
                  </a:lnTo>
                  <a:lnTo>
                    <a:pt x="182326" y="75982"/>
                  </a:lnTo>
                  <a:lnTo>
                    <a:pt x="179975" y="94703"/>
                  </a:lnTo>
                  <a:lnTo>
                    <a:pt x="178985" y="96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59239" y="5453761"/>
              <a:ext cx="5591" cy="73701"/>
            </a:xfrm>
            <a:custGeom>
              <a:avLst/>
              <a:gdLst/>
              <a:ahLst/>
              <a:cxnLst/>
              <a:rect l="0" t="0" r="0" b="0"/>
              <a:pathLst>
                <a:path w="5591" h="7370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9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43772" y="5359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66951" y="5419157"/>
              <a:ext cx="87392" cy="97777"/>
            </a:xfrm>
            <a:custGeom>
              <a:avLst/>
              <a:gdLst/>
              <a:ahLst/>
              <a:cxnLst/>
              <a:rect l="0" t="0" r="0" b="0"/>
              <a:pathLst>
                <a:path w="87392" h="97777">
                  <a:moveTo>
                    <a:pt x="87391" y="13547"/>
                  </a:moveTo>
                  <a:lnTo>
                    <a:pt x="70623" y="2369"/>
                  </a:lnTo>
                  <a:lnTo>
                    <a:pt x="53033" y="0"/>
                  </a:lnTo>
                  <a:lnTo>
                    <a:pt x="43428" y="1007"/>
                  </a:lnTo>
                  <a:lnTo>
                    <a:pt x="26517" y="8364"/>
                  </a:lnTo>
                  <a:lnTo>
                    <a:pt x="18733" y="13601"/>
                  </a:lnTo>
                  <a:lnTo>
                    <a:pt x="6964" y="28779"/>
                  </a:lnTo>
                  <a:lnTo>
                    <a:pt x="2187" y="37740"/>
                  </a:lnTo>
                  <a:lnTo>
                    <a:pt x="0" y="57055"/>
                  </a:lnTo>
                  <a:lnTo>
                    <a:pt x="4096" y="76168"/>
                  </a:lnTo>
                  <a:lnTo>
                    <a:pt x="13717" y="92462"/>
                  </a:lnTo>
                  <a:lnTo>
                    <a:pt x="20727" y="96572"/>
                  </a:lnTo>
                  <a:lnTo>
                    <a:pt x="76862" y="97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38570" y="5464290"/>
              <a:ext cx="21057" cy="73700"/>
            </a:xfrm>
            <a:custGeom>
              <a:avLst/>
              <a:gdLst/>
              <a:ahLst/>
              <a:cxnLst/>
              <a:rect l="0" t="0" r="0" b="0"/>
              <a:pathLst>
                <a:path w="21057" h="73700">
                  <a:moveTo>
                    <a:pt x="0" y="0"/>
                  </a:moveTo>
                  <a:lnTo>
                    <a:pt x="18211" y="62967"/>
                  </a:lnTo>
                  <a:lnTo>
                    <a:pt x="2105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28042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22798" y="5401119"/>
              <a:ext cx="105286" cy="110028"/>
            </a:xfrm>
            <a:custGeom>
              <a:avLst/>
              <a:gdLst/>
              <a:ahLst/>
              <a:cxnLst/>
              <a:rect l="0" t="0" r="0" b="0"/>
              <a:pathLst>
                <a:path w="105286" h="110028">
                  <a:moveTo>
                    <a:pt x="0" y="63171"/>
                  </a:moveTo>
                  <a:lnTo>
                    <a:pt x="25172" y="110027"/>
                  </a:lnTo>
                  <a:lnTo>
                    <a:pt x="6632" y="51595"/>
                  </a:lnTo>
                  <a:lnTo>
                    <a:pt x="6067" y="31120"/>
                  </a:lnTo>
                  <a:lnTo>
                    <a:pt x="7554" y="20746"/>
                  </a:lnTo>
                  <a:lnTo>
                    <a:pt x="13225" y="13831"/>
                  </a:lnTo>
                  <a:lnTo>
                    <a:pt x="32004" y="6147"/>
                  </a:lnTo>
                  <a:lnTo>
                    <a:pt x="86377" y="81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11756" y="5404046"/>
              <a:ext cx="105841" cy="115370"/>
            </a:xfrm>
            <a:custGeom>
              <a:avLst/>
              <a:gdLst/>
              <a:ahLst/>
              <a:cxnLst/>
              <a:rect l="0" t="0" r="0" b="0"/>
              <a:pathLst>
                <a:path w="105841" h="115370">
                  <a:moveTo>
                    <a:pt x="95311" y="18130"/>
                  </a:moveTo>
                  <a:lnTo>
                    <a:pt x="84133" y="6952"/>
                  </a:lnTo>
                  <a:lnTo>
                    <a:pt x="66167" y="1463"/>
                  </a:lnTo>
                  <a:lnTo>
                    <a:pt x="54824" y="0"/>
                  </a:lnTo>
                  <a:lnTo>
                    <a:pt x="35982" y="4613"/>
                  </a:lnTo>
                  <a:lnTo>
                    <a:pt x="19810" y="15632"/>
                  </a:lnTo>
                  <a:lnTo>
                    <a:pt x="4823" y="32227"/>
                  </a:lnTo>
                  <a:lnTo>
                    <a:pt x="1060" y="41566"/>
                  </a:lnTo>
                  <a:lnTo>
                    <a:pt x="0" y="61301"/>
                  </a:lnTo>
                  <a:lnTo>
                    <a:pt x="5979" y="92143"/>
                  </a:lnTo>
                  <a:lnTo>
                    <a:pt x="11190" y="100227"/>
                  </a:lnTo>
                  <a:lnTo>
                    <a:pt x="26339" y="112330"/>
                  </a:lnTo>
                  <a:lnTo>
                    <a:pt x="44769" y="115369"/>
                  </a:lnTo>
                  <a:lnTo>
                    <a:pt x="105840" y="11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85706" y="5306362"/>
              <a:ext cx="279331" cy="221100"/>
            </a:xfrm>
            <a:custGeom>
              <a:avLst/>
              <a:gdLst/>
              <a:ahLst/>
              <a:cxnLst/>
              <a:rect l="0" t="0" r="0" b="0"/>
              <a:pathLst>
                <a:path w="279331" h="221100">
                  <a:moveTo>
                    <a:pt x="5589" y="0"/>
                  </a:moveTo>
                  <a:lnTo>
                    <a:pt x="0" y="58617"/>
                  </a:lnTo>
                  <a:lnTo>
                    <a:pt x="3273" y="112791"/>
                  </a:lnTo>
                  <a:lnTo>
                    <a:pt x="8251" y="165433"/>
                  </a:lnTo>
                  <a:lnTo>
                    <a:pt x="10874" y="176969"/>
                  </a:lnTo>
                  <a:lnTo>
                    <a:pt x="16131" y="182320"/>
                  </a:lnTo>
                  <a:lnTo>
                    <a:pt x="23146" y="183548"/>
                  </a:lnTo>
                  <a:lnTo>
                    <a:pt x="79906" y="167933"/>
                  </a:lnTo>
                  <a:lnTo>
                    <a:pt x="142514" y="147353"/>
                  </a:lnTo>
                  <a:lnTo>
                    <a:pt x="184585" y="133352"/>
                  </a:lnTo>
                  <a:lnTo>
                    <a:pt x="199396" y="120099"/>
                  </a:lnTo>
                  <a:lnTo>
                    <a:pt x="204983" y="111652"/>
                  </a:lnTo>
                  <a:lnTo>
                    <a:pt x="206369" y="102511"/>
                  </a:lnTo>
                  <a:lnTo>
                    <a:pt x="201670" y="82995"/>
                  </a:lnTo>
                  <a:lnTo>
                    <a:pt x="194801" y="76387"/>
                  </a:lnTo>
                  <a:lnTo>
                    <a:pt x="174691" y="69045"/>
                  </a:lnTo>
                  <a:lnTo>
                    <a:pt x="142651" y="70501"/>
                  </a:lnTo>
                  <a:lnTo>
                    <a:pt x="124607" y="78517"/>
                  </a:lnTo>
                  <a:lnTo>
                    <a:pt x="116520" y="83930"/>
                  </a:lnTo>
                  <a:lnTo>
                    <a:pt x="104414" y="99304"/>
                  </a:lnTo>
                  <a:lnTo>
                    <a:pt x="96305" y="119004"/>
                  </a:lnTo>
                  <a:lnTo>
                    <a:pt x="92700" y="143358"/>
                  </a:lnTo>
                  <a:lnTo>
                    <a:pt x="97338" y="163541"/>
                  </a:lnTo>
                  <a:lnTo>
                    <a:pt x="119379" y="195562"/>
                  </a:lnTo>
                  <a:lnTo>
                    <a:pt x="144980" y="211713"/>
                  </a:lnTo>
                  <a:lnTo>
                    <a:pt x="193477" y="219245"/>
                  </a:lnTo>
                  <a:lnTo>
                    <a:pt x="244997" y="220733"/>
                  </a:lnTo>
                  <a:lnTo>
                    <a:pt x="27933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652766" y="171172"/>
            <a:ext cx="6654012" cy="660491"/>
            <a:chOff x="652766" y="171172"/>
            <a:chExt cx="6654012" cy="660491"/>
          </a:xfrm>
        </p:grpSpPr>
        <p:sp>
          <p:nvSpPr>
            <p:cNvPr id="2" name="Freeform 1"/>
            <p:cNvSpPr/>
            <p:nvPr/>
          </p:nvSpPr>
          <p:spPr>
            <a:xfrm>
              <a:off x="697331" y="171172"/>
              <a:ext cx="352078" cy="478449"/>
            </a:xfrm>
            <a:custGeom>
              <a:avLst/>
              <a:gdLst/>
              <a:ahLst/>
              <a:cxnLst/>
              <a:rect l="0" t="0" r="0" b="0"/>
              <a:pathLst>
                <a:path w="352078" h="478449">
                  <a:moveTo>
                    <a:pt x="229176" y="60454"/>
                  </a:moveTo>
                  <a:lnTo>
                    <a:pt x="219601" y="36408"/>
                  </a:lnTo>
                  <a:lnTo>
                    <a:pt x="208933" y="22081"/>
                  </a:lnTo>
                  <a:lnTo>
                    <a:pt x="184184" y="6451"/>
                  </a:lnTo>
                  <a:lnTo>
                    <a:pt x="143446" y="0"/>
                  </a:lnTo>
                  <a:lnTo>
                    <a:pt x="105509" y="3677"/>
                  </a:lnTo>
                  <a:lnTo>
                    <a:pt x="50544" y="30173"/>
                  </a:lnTo>
                  <a:lnTo>
                    <a:pt x="31631" y="44656"/>
                  </a:lnTo>
                  <a:lnTo>
                    <a:pt x="19326" y="62792"/>
                  </a:lnTo>
                  <a:lnTo>
                    <a:pt x="3064" y="111436"/>
                  </a:lnTo>
                  <a:lnTo>
                    <a:pt x="0" y="138485"/>
                  </a:lnTo>
                  <a:lnTo>
                    <a:pt x="4878" y="159865"/>
                  </a:lnTo>
                  <a:lnTo>
                    <a:pt x="27073" y="192655"/>
                  </a:lnTo>
                  <a:lnTo>
                    <a:pt x="52700" y="214529"/>
                  </a:lnTo>
                  <a:lnTo>
                    <a:pt x="78603" y="222518"/>
                  </a:lnTo>
                  <a:lnTo>
                    <a:pt x="137302" y="227648"/>
                  </a:lnTo>
                  <a:lnTo>
                    <a:pt x="193957" y="229831"/>
                  </a:lnTo>
                  <a:lnTo>
                    <a:pt x="250209" y="240314"/>
                  </a:lnTo>
                  <a:lnTo>
                    <a:pt x="275959" y="248017"/>
                  </a:lnTo>
                  <a:lnTo>
                    <a:pt x="311554" y="272026"/>
                  </a:lnTo>
                  <a:lnTo>
                    <a:pt x="325450" y="286677"/>
                  </a:lnTo>
                  <a:lnTo>
                    <a:pt x="343903" y="327799"/>
                  </a:lnTo>
                  <a:lnTo>
                    <a:pt x="352077" y="370125"/>
                  </a:lnTo>
                  <a:lnTo>
                    <a:pt x="351649" y="400467"/>
                  </a:lnTo>
                  <a:lnTo>
                    <a:pt x="343660" y="425651"/>
                  </a:lnTo>
                  <a:lnTo>
                    <a:pt x="326072" y="445422"/>
                  </a:lnTo>
                  <a:lnTo>
                    <a:pt x="302656" y="460838"/>
                  </a:lnTo>
                  <a:lnTo>
                    <a:pt x="261997" y="474924"/>
                  </a:lnTo>
                  <a:lnTo>
                    <a:pt x="215764" y="478448"/>
                  </a:lnTo>
                  <a:lnTo>
                    <a:pt x="177629" y="471434"/>
                  </a:lnTo>
                  <a:lnTo>
                    <a:pt x="115125" y="442114"/>
                  </a:lnTo>
                  <a:lnTo>
                    <a:pt x="71249" y="407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2782" y="425613"/>
              <a:ext cx="191695" cy="197020"/>
            </a:xfrm>
            <a:custGeom>
              <a:avLst/>
              <a:gdLst/>
              <a:ahLst/>
              <a:cxnLst/>
              <a:rect l="0" t="0" r="0" b="0"/>
              <a:pathLst>
                <a:path w="191695" h="197020">
                  <a:moveTo>
                    <a:pt x="12710" y="79754"/>
                  </a:moveTo>
                  <a:lnTo>
                    <a:pt x="50188" y="88088"/>
                  </a:lnTo>
                  <a:lnTo>
                    <a:pt x="101611" y="89849"/>
                  </a:lnTo>
                  <a:lnTo>
                    <a:pt x="142906" y="84565"/>
                  </a:lnTo>
                  <a:lnTo>
                    <a:pt x="179188" y="70001"/>
                  </a:lnTo>
                  <a:lnTo>
                    <a:pt x="185697" y="61554"/>
                  </a:lnTo>
                  <a:lnTo>
                    <a:pt x="189808" y="39690"/>
                  </a:lnTo>
                  <a:lnTo>
                    <a:pt x="186928" y="29648"/>
                  </a:lnTo>
                  <a:lnTo>
                    <a:pt x="174368" y="12251"/>
                  </a:lnTo>
                  <a:lnTo>
                    <a:pt x="153968" y="2960"/>
                  </a:lnTo>
                  <a:lnTo>
                    <a:pt x="129303" y="0"/>
                  </a:lnTo>
                  <a:lnTo>
                    <a:pt x="75342" y="7632"/>
                  </a:lnTo>
                  <a:lnTo>
                    <a:pt x="36727" y="20170"/>
                  </a:lnTo>
                  <a:lnTo>
                    <a:pt x="25211" y="25994"/>
                  </a:lnTo>
                  <a:lnTo>
                    <a:pt x="9297" y="44942"/>
                  </a:lnTo>
                  <a:lnTo>
                    <a:pt x="3416" y="56546"/>
                  </a:lnTo>
                  <a:lnTo>
                    <a:pt x="0" y="81918"/>
                  </a:lnTo>
                  <a:lnTo>
                    <a:pt x="7340" y="130745"/>
                  </a:lnTo>
                  <a:lnTo>
                    <a:pt x="19682" y="149600"/>
                  </a:lnTo>
                  <a:lnTo>
                    <a:pt x="56201" y="180769"/>
                  </a:lnTo>
                  <a:lnTo>
                    <a:pt x="86817" y="196772"/>
                  </a:lnTo>
                  <a:lnTo>
                    <a:pt x="143075" y="197019"/>
                  </a:lnTo>
                  <a:lnTo>
                    <a:pt x="191694" y="195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473662"/>
              <a:ext cx="305328" cy="159488"/>
            </a:xfrm>
            <a:custGeom>
              <a:avLst/>
              <a:gdLst/>
              <a:ahLst/>
              <a:cxnLst/>
              <a:rect l="0" t="0" r="0" b="0"/>
              <a:pathLst>
                <a:path w="305328" h="159488">
                  <a:moveTo>
                    <a:pt x="0" y="63291"/>
                  </a:moveTo>
                  <a:lnTo>
                    <a:pt x="5589" y="121908"/>
                  </a:lnTo>
                  <a:lnTo>
                    <a:pt x="15619" y="159487"/>
                  </a:lnTo>
                  <a:lnTo>
                    <a:pt x="11430" y="118520"/>
                  </a:lnTo>
                  <a:lnTo>
                    <a:pt x="19112" y="59859"/>
                  </a:lnTo>
                  <a:lnTo>
                    <a:pt x="29710" y="24449"/>
                  </a:lnTo>
                  <a:lnTo>
                    <a:pt x="40891" y="6644"/>
                  </a:lnTo>
                  <a:lnTo>
                    <a:pt x="48317" y="3299"/>
                  </a:lnTo>
                  <a:lnTo>
                    <a:pt x="56778" y="3409"/>
                  </a:lnTo>
                  <a:lnTo>
                    <a:pt x="74368" y="9771"/>
                  </a:lnTo>
                  <a:lnTo>
                    <a:pt x="97424" y="27676"/>
                  </a:lnTo>
                  <a:lnTo>
                    <a:pt x="117904" y="54688"/>
                  </a:lnTo>
                  <a:lnTo>
                    <a:pt x="145320" y="100069"/>
                  </a:lnTo>
                  <a:lnTo>
                    <a:pt x="148353" y="101848"/>
                  </a:lnTo>
                  <a:lnTo>
                    <a:pt x="149205" y="99524"/>
                  </a:lnTo>
                  <a:lnTo>
                    <a:pt x="147756" y="64989"/>
                  </a:lnTo>
                  <a:lnTo>
                    <a:pt x="153797" y="42988"/>
                  </a:lnTo>
                  <a:lnTo>
                    <a:pt x="170352" y="13992"/>
                  </a:lnTo>
                  <a:lnTo>
                    <a:pt x="176739" y="5858"/>
                  </a:lnTo>
                  <a:lnTo>
                    <a:pt x="185677" y="1606"/>
                  </a:lnTo>
                  <a:lnTo>
                    <a:pt x="208085" y="0"/>
                  </a:lnTo>
                  <a:lnTo>
                    <a:pt x="241419" y="11263"/>
                  </a:lnTo>
                  <a:lnTo>
                    <a:pt x="267934" y="35007"/>
                  </a:lnTo>
                  <a:lnTo>
                    <a:pt x="285019" y="64269"/>
                  </a:lnTo>
                  <a:lnTo>
                    <a:pt x="301844" y="121276"/>
                  </a:lnTo>
                  <a:lnTo>
                    <a:pt x="305327" y="147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21084" y="505367"/>
              <a:ext cx="26647" cy="115815"/>
            </a:xfrm>
            <a:custGeom>
              <a:avLst/>
              <a:gdLst/>
              <a:ahLst/>
              <a:cxnLst/>
              <a:rect l="0" t="0" r="0" b="0"/>
              <a:pathLst>
                <a:path w="26647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91807"/>
                  </a:lnTo>
                  <a:lnTo>
                    <a:pt x="2664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7202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6525" y="476113"/>
              <a:ext cx="123362" cy="148760"/>
            </a:xfrm>
            <a:custGeom>
              <a:avLst/>
              <a:gdLst/>
              <a:ahLst/>
              <a:cxnLst/>
              <a:rect l="0" t="0" r="0" b="0"/>
              <a:pathLst>
                <a:path w="123362" h="148760">
                  <a:moveTo>
                    <a:pt x="123361" y="29254"/>
                  </a:moveTo>
                  <a:lnTo>
                    <a:pt x="105380" y="13613"/>
                  </a:lnTo>
                  <a:lnTo>
                    <a:pt x="88463" y="5535"/>
                  </a:lnTo>
                  <a:lnTo>
                    <a:pt x="53619" y="0"/>
                  </a:lnTo>
                  <a:lnTo>
                    <a:pt x="42941" y="2732"/>
                  </a:lnTo>
                  <a:lnTo>
                    <a:pt x="24838" y="15127"/>
                  </a:lnTo>
                  <a:lnTo>
                    <a:pt x="7081" y="41836"/>
                  </a:lnTo>
                  <a:lnTo>
                    <a:pt x="0" y="77566"/>
                  </a:lnTo>
                  <a:lnTo>
                    <a:pt x="4583" y="101029"/>
                  </a:lnTo>
                  <a:lnTo>
                    <a:pt x="9080" y="112199"/>
                  </a:lnTo>
                  <a:lnTo>
                    <a:pt x="23436" y="127730"/>
                  </a:lnTo>
                  <a:lnTo>
                    <a:pt x="61248" y="147232"/>
                  </a:lnTo>
                  <a:lnTo>
                    <a:pt x="81717" y="148759"/>
                  </a:lnTo>
                  <a:lnTo>
                    <a:pt x="123361" y="145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84642" y="547481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8" y="53875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05699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463253"/>
              <a:ext cx="115814" cy="154568"/>
            </a:xfrm>
            <a:custGeom>
              <a:avLst/>
              <a:gdLst/>
              <a:ahLst/>
              <a:cxnLst/>
              <a:rect l="0" t="0" r="0" b="0"/>
              <a:pathLst>
                <a:path w="115814" h="154568">
                  <a:moveTo>
                    <a:pt x="0" y="84228"/>
                  </a:moveTo>
                  <a:lnTo>
                    <a:pt x="19128" y="136933"/>
                  </a:lnTo>
                  <a:lnTo>
                    <a:pt x="30338" y="152886"/>
                  </a:lnTo>
                  <a:lnTo>
                    <a:pt x="33093" y="154567"/>
                  </a:lnTo>
                  <a:lnTo>
                    <a:pt x="33760" y="152178"/>
                  </a:lnTo>
                  <a:lnTo>
                    <a:pt x="17058" y="93804"/>
                  </a:lnTo>
                  <a:lnTo>
                    <a:pt x="16550" y="73276"/>
                  </a:lnTo>
                  <a:lnTo>
                    <a:pt x="21393" y="53624"/>
                  </a:lnTo>
                  <a:lnTo>
                    <a:pt x="43567" y="21945"/>
                  </a:lnTo>
                  <a:lnTo>
                    <a:pt x="50101" y="14630"/>
                  </a:lnTo>
                  <a:lnTo>
                    <a:pt x="69840" y="650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5336" y="503398"/>
              <a:ext cx="102561" cy="151456"/>
            </a:xfrm>
            <a:custGeom>
              <a:avLst/>
              <a:gdLst/>
              <a:ahLst/>
              <a:cxnLst/>
              <a:rect l="0" t="0" r="0" b="0"/>
              <a:pathLst>
                <a:path w="102561" h="151456">
                  <a:moveTo>
                    <a:pt x="102560" y="33555"/>
                  </a:moveTo>
                  <a:lnTo>
                    <a:pt x="91382" y="16787"/>
                  </a:lnTo>
                  <a:lnTo>
                    <a:pt x="76535" y="5436"/>
                  </a:lnTo>
                  <a:lnTo>
                    <a:pt x="67663" y="771"/>
                  </a:lnTo>
                  <a:lnTo>
                    <a:pt x="59408" y="0"/>
                  </a:lnTo>
                  <a:lnTo>
                    <a:pt x="43997" y="5384"/>
                  </a:lnTo>
                  <a:lnTo>
                    <a:pt x="22167" y="21568"/>
                  </a:lnTo>
                  <a:lnTo>
                    <a:pt x="6470" y="46771"/>
                  </a:lnTo>
                  <a:lnTo>
                    <a:pt x="0" y="87644"/>
                  </a:lnTo>
                  <a:lnTo>
                    <a:pt x="4725" y="113746"/>
                  </a:lnTo>
                  <a:lnTo>
                    <a:pt x="9261" y="125620"/>
                  </a:lnTo>
                  <a:lnTo>
                    <a:pt x="23659" y="141933"/>
                  </a:lnTo>
                  <a:lnTo>
                    <a:pt x="32412" y="147921"/>
                  </a:lnTo>
                  <a:lnTo>
                    <a:pt x="51496" y="151455"/>
                  </a:lnTo>
                  <a:lnTo>
                    <a:pt x="61498" y="150759"/>
                  </a:lnTo>
                  <a:lnTo>
                    <a:pt x="78851" y="143747"/>
                  </a:lnTo>
                  <a:lnTo>
                    <a:pt x="102560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2653" y="357968"/>
              <a:ext cx="231627" cy="319990"/>
            </a:xfrm>
            <a:custGeom>
              <a:avLst/>
              <a:gdLst/>
              <a:ahLst/>
              <a:cxnLst/>
              <a:rect l="0" t="0" r="0" b="0"/>
              <a:pathLst>
                <a:path w="231627" h="319990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9877" y="176545"/>
                  </a:lnTo>
                  <a:lnTo>
                    <a:pt x="13455" y="227785"/>
                  </a:lnTo>
                  <a:lnTo>
                    <a:pt x="25144" y="281431"/>
                  </a:lnTo>
                  <a:lnTo>
                    <a:pt x="29631" y="287057"/>
                  </a:lnTo>
                  <a:lnTo>
                    <a:pt x="34961" y="288467"/>
                  </a:lnTo>
                  <a:lnTo>
                    <a:pt x="40855" y="287068"/>
                  </a:lnTo>
                  <a:lnTo>
                    <a:pt x="45954" y="282626"/>
                  </a:lnTo>
                  <a:lnTo>
                    <a:pt x="79486" y="232898"/>
                  </a:lnTo>
                  <a:lnTo>
                    <a:pt x="97328" y="221274"/>
                  </a:lnTo>
                  <a:lnTo>
                    <a:pt x="156070" y="208860"/>
                  </a:lnTo>
                  <a:lnTo>
                    <a:pt x="176989" y="201622"/>
                  </a:lnTo>
                  <a:lnTo>
                    <a:pt x="194085" y="190605"/>
                  </a:lnTo>
                  <a:lnTo>
                    <a:pt x="206363" y="174791"/>
                  </a:lnTo>
                  <a:lnTo>
                    <a:pt x="211274" y="165660"/>
                  </a:lnTo>
                  <a:lnTo>
                    <a:pt x="211039" y="157234"/>
                  </a:lnTo>
                  <a:lnTo>
                    <a:pt x="207373" y="149276"/>
                  </a:lnTo>
                  <a:lnTo>
                    <a:pt x="201419" y="141632"/>
                  </a:lnTo>
                  <a:lnTo>
                    <a:pt x="192771" y="137705"/>
                  </a:lnTo>
                  <a:lnTo>
                    <a:pt x="170683" y="136462"/>
                  </a:lnTo>
                  <a:lnTo>
                    <a:pt x="137530" y="142339"/>
                  </a:lnTo>
                  <a:lnTo>
                    <a:pt x="119226" y="154509"/>
                  </a:lnTo>
                  <a:lnTo>
                    <a:pt x="104462" y="172786"/>
                  </a:lnTo>
                  <a:lnTo>
                    <a:pt x="90743" y="209384"/>
                  </a:lnTo>
                  <a:lnTo>
                    <a:pt x="87123" y="236169"/>
                  </a:lnTo>
                  <a:lnTo>
                    <a:pt x="91754" y="260552"/>
                  </a:lnTo>
                  <a:lnTo>
                    <a:pt x="113790" y="304801"/>
                  </a:lnTo>
                  <a:lnTo>
                    <a:pt x="122653" y="311995"/>
                  </a:lnTo>
                  <a:lnTo>
                    <a:pt x="144979" y="319989"/>
                  </a:lnTo>
                  <a:lnTo>
                    <a:pt x="204936" y="317209"/>
                  </a:lnTo>
                  <a:lnTo>
                    <a:pt x="23162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4321" y="50536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3249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766" y="747523"/>
              <a:ext cx="2316271" cy="52643"/>
            </a:xfrm>
            <a:custGeom>
              <a:avLst/>
              <a:gdLst/>
              <a:ahLst/>
              <a:cxnLst/>
              <a:rect l="0" t="0" r="0" b="0"/>
              <a:pathLst>
                <a:path w="2316271" h="52643">
                  <a:moveTo>
                    <a:pt x="2316270" y="0"/>
                  </a:moveTo>
                  <a:lnTo>
                    <a:pt x="2253792" y="0"/>
                  </a:lnTo>
                  <a:lnTo>
                    <a:pt x="2191494" y="0"/>
                  </a:lnTo>
                  <a:lnTo>
                    <a:pt x="2140219" y="0"/>
                  </a:lnTo>
                  <a:lnTo>
                    <a:pt x="2082393" y="0"/>
                  </a:lnTo>
                  <a:lnTo>
                    <a:pt x="2020805" y="0"/>
                  </a:lnTo>
                  <a:lnTo>
                    <a:pt x="1958103" y="0"/>
                  </a:lnTo>
                  <a:lnTo>
                    <a:pt x="1906250" y="0"/>
                  </a:lnTo>
                  <a:lnTo>
                    <a:pt x="1850071" y="0"/>
                  </a:lnTo>
                  <a:lnTo>
                    <a:pt x="1788972" y="0"/>
                  </a:lnTo>
                  <a:lnTo>
                    <a:pt x="1737594" y="0"/>
                  </a:lnTo>
                  <a:lnTo>
                    <a:pt x="1675967" y="0"/>
                  </a:lnTo>
                  <a:lnTo>
                    <a:pt x="1622612" y="0"/>
                  </a:lnTo>
                  <a:lnTo>
                    <a:pt x="1560400" y="0"/>
                  </a:lnTo>
                  <a:lnTo>
                    <a:pt x="1506872" y="0"/>
                  </a:lnTo>
                  <a:lnTo>
                    <a:pt x="1450198" y="0"/>
                  </a:lnTo>
                  <a:lnTo>
                    <a:pt x="1400130" y="0"/>
                  </a:lnTo>
                  <a:lnTo>
                    <a:pt x="1341291" y="0"/>
                  </a:lnTo>
                  <a:lnTo>
                    <a:pt x="1295202" y="0"/>
                  </a:lnTo>
                  <a:lnTo>
                    <a:pt x="1234752" y="0"/>
                  </a:lnTo>
                  <a:lnTo>
                    <a:pt x="1182136" y="0"/>
                  </a:lnTo>
                  <a:lnTo>
                    <a:pt x="1139167" y="0"/>
                  </a:lnTo>
                  <a:lnTo>
                    <a:pt x="1095892" y="0"/>
                  </a:lnTo>
                  <a:lnTo>
                    <a:pt x="1038307" y="0"/>
                  </a:lnTo>
                  <a:lnTo>
                    <a:pt x="985370" y="0"/>
                  </a:lnTo>
                  <a:lnTo>
                    <a:pt x="931471" y="0"/>
                  </a:lnTo>
                  <a:lnTo>
                    <a:pt x="879625" y="0"/>
                  </a:lnTo>
                  <a:lnTo>
                    <a:pt x="826049" y="0"/>
                  </a:lnTo>
                  <a:lnTo>
                    <a:pt x="774300" y="0"/>
                  </a:lnTo>
                  <a:lnTo>
                    <a:pt x="720752" y="0"/>
                  </a:lnTo>
                  <a:lnTo>
                    <a:pt x="669012" y="3119"/>
                  </a:lnTo>
                  <a:lnTo>
                    <a:pt x="609227" y="8333"/>
                  </a:lnTo>
                  <a:lnTo>
                    <a:pt x="547060" y="9878"/>
                  </a:lnTo>
                  <a:lnTo>
                    <a:pt x="493545" y="13455"/>
                  </a:lnTo>
                  <a:lnTo>
                    <a:pt x="438432" y="19555"/>
                  </a:lnTo>
                  <a:lnTo>
                    <a:pt x="385320" y="20612"/>
                  </a:lnTo>
                  <a:lnTo>
                    <a:pt x="326197" y="28205"/>
                  </a:lnTo>
                  <a:lnTo>
                    <a:pt x="272906" y="31753"/>
                  </a:lnTo>
                  <a:lnTo>
                    <a:pt x="224101" y="38524"/>
                  </a:lnTo>
                  <a:lnTo>
                    <a:pt x="166226" y="42220"/>
                  </a:lnTo>
                  <a:lnTo>
                    <a:pt x="104625" y="49034"/>
                  </a:lnTo>
                  <a:lnTo>
                    <a:pt x="46598" y="515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26321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2521" y="58617"/>
                  </a:lnTo>
                  <a:lnTo>
                    <a:pt x="21491" y="110175"/>
                  </a:lnTo>
                  <a:lnTo>
                    <a:pt x="21186" y="164315"/>
                  </a:lnTo>
                  <a:lnTo>
                    <a:pt x="15507" y="222991"/>
                  </a:lnTo>
                  <a:lnTo>
                    <a:pt x="12004" y="279241"/>
                  </a:lnTo>
                  <a:lnTo>
                    <a:pt x="3584" y="335009"/>
                  </a:lnTo>
                  <a:lnTo>
                    <a:pt x="708" y="38987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8673" y="26321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3252" y="37478"/>
                  </a:lnTo>
                  <a:lnTo>
                    <a:pt x="21491" y="100080"/>
                  </a:lnTo>
                  <a:lnTo>
                    <a:pt x="21186" y="153915"/>
                  </a:lnTo>
                  <a:lnTo>
                    <a:pt x="15506" y="206912"/>
                  </a:lnTo>
                  <a:lnTo>
                    <a:pt x="12003" y="259659"/>
                  </a:lnTo>
                  <a:lnTo>
                    <a:pt x="10820" y="321479"/>
                  </a:lnTo>
                  <a:lnTo>
                    <a:pt x="7467" y="375631"/>
                  </a:lnTo>
                  <a:lnTo>
                    <a:pt x="2212" y="40960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0217" y="52642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5984" y="5590"/>
                  </a:lnTo>
                  <a:lnTo>
                    <a:pt x="1192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5792" y="536450"/>
              <a:ext cx="230323" cy="156518"/>
            </a:xfrm>
            <a:custGeom>
              <a:avLst/>
              <a:gdLst/>
              <a:ahLst/>
              <a:cxnLst/>
              <a:rect l="0" t="0" r="0" b="0"/>
              <a:pathLst>
                <a:path w="230323" h="156518">
                  <a:moveTo>
                    <a:pt x="125037" y="84731"/>
                  </a:moveTo>
                  <a:lnTo>
                    <a:pt x="122697" y="46213"/>
                  </a:lnTo>
                  <a:lnTo>
                    <a:pt x="108226" y="20156"/>
                  </a:lnTo>
                  <a:lnTo>
                    <a:pt x="95728" y="4948"/>
                  </a:lnTo>
                  <a:lnTo>
                    <a:pt x="86781" y="1127"/>
                  </a:lnTo>
                  <a:lnTo>
                    <a:pt x="64360" y="0"/>
                  </a:lnTo>
                  <a:lnTo>
                    <a:pt x="45037" y="6519"/>
                  </a:lnTo>
                  <a:lnTo>
                    <a:pt x="13568" y="29767"/>
                  </a:lnTo>
                  <a:lnTo>
                    <a:pt x="5305" y="49384"/>
                  </a:lnTo>
                  <a:lnTo>
                    <a:pt x="0" y="100106"/>
                  </a:lnTo>
                  <a:lnTo>
                    <a:pt x="5514" y="121200"/>
                  </a:lnTo>
                  <a:lnTo>
                    <a:pt x="16933" y="138374"/>
                  </a:lnTo>
                  <a:lnTo>
                    <a:pt x="33707" y="153806"/>
                  </a:lnTo>
                  <a:lnTo>
                    <a:pt x="41923" y="156517"/>
                  </a:lnTo>
                  <a:lnTo>
                    <a:pt x="49740" y="155985"/>
                  </a:lnTo>
                  <a:lnTo>
                    <a:pt x="84687" y="138320"/>
                  </a:lnTo>
                  <a:lnTo>
                    <a:pt x="98525" y="122586"/>
                  </a:lnTo>
                  <a:lnTo>
                    <a:pt x="116940" y="83890"/>
                  </a:lnTo>
                  <a:lnTo>
                    <a:pt x="120809" y="80661"/>
                  </a:lnTo>
                  <a:lnTo>
                    <a:pt x="124558" y="82017"/>
                  </a:lnTo>
                  <a:lnTo>
                    <a:pt x="131843" y="92884"/>
                  </a:lnTo>
                  <a:lnTo>
                    <a:pt x="149172" y="125336"/>
                  </a:lnTo>
                  <a:lnTo>
                    <a:pt x="155165" y="132858"/>
                  </a:lnTo>
                  <a:lnTo>
                    <a:pt x="174302" y="141216"/>
                  </a:lnTo>
                  <a:lnTo>
                    <a:pt x="230322" y="147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7171" y="379025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14471" y="33622"/>
                  </a:lnTo>
                  <a:lnTo>
                    <a:pt x="19756" y="91563"/>
                  </a:lnTo>
                  <a:lnTo>
                    <a:pt x="23791" y="143334"/>
                  </a:lnTo>
                  <a:lnTo>
                    <a:pt x="29276" y="191428"/>
                  </a:lnTo>
                  <a:lnTo>
                    <a:pt x="34020" y="242723"/>
                  </a:lnTo>
                  <a:lnTo>
                    <a:pt x="39715" y="291847"/>
                  </a:lnTo>
                  <a:lnTo>
                    <a:pt x="44523" y="326679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16900" y="374520"/>
              <a:ext cx="147183" cy="341418"/>
            </a:xfrm>
            <a:custGeom>
              <a:avLst/>
              <a:gdLst/>
              <a:ahLst/>
              <a:cxnLst/>
              <a:rect l="0" t="0" r="0" b="0"/>
              <a:pathLst>
                <a:path w="147183" h="341418">
                  <a:moveTo>
                    <a:pt x="41898" y="341417"/>
                  </a:moveTo>
                  <a:lnTo>
                    <a:pt x="23939" y="285203"/>
                  </a:lnTo>
                  <a:lnTo>
                    <a:pt x="13351" y="226631"/>
                  </a:lnTo>
                  <a:lnTo>
                    <a:pt x="5323" y="175244"/>
                  </a:lnTo>
                  <a:lnTo>
                    <a:pt x="878" y="122893"/>
                  </a:lnTo>
                  <a:lnTo>
                    <a:pt x="0" y="67492"/>
                  </a:lnTo>
                  <a:lnTo>
                    <a:pt x="2220" y="41858"/>
                  </a:lnTo>
                  <a:lnTo>
                    <a:pt x="11005" y="22666"/>
                  </a:lnTo>
                  <a:lnTo>
                    <a:pt x="18963" y="16613"/>
                  </a:lnTo>
                  <a:lnTo>
                    <a:pt x="73005" y="511"/>
                  </a:lnTo>
                  <a:lnTo>
                    <a:pt x="94327" y="0"/>
                  </a:lnTo>
                  <a:lnTo>
                    <a:pt x="147182" y="15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589595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0"/>
                  </a:moveTo>
                  <a:lnTo>
                    <a:pt x="109839" y="9065"/>
                  </a:lnTo>
                  <a:lnTo>
                    <a:pt x="50122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27553" y="610652"/>
              <a:ext cx="185092" cy="185103"/>
            </a:xfrm>
            <a:custGeom>
              <a:avLst/>
              <a:gdLst/>
              <a:ahLst/>
              <a:cxnLst/>
              <a:rect l="0" t="0" r="0" b="0"/>
              <a:pathLst>
                <a:path w="185092" h="185103">
                  <a:moveTo>
                    <a:pt x="89255" y="0"/>
                  </a:moveTo>
                  <a:lnTo>
                    <a:pt x="46563" y="14573"/>
                  </a:lnTo>
                  <a:lnTo>
                    <a:pt x="26997" y="27534"/>
                  </a:lnTo>
                  <a:lnTo>
                    <a:pt x="10502" y="44993"/>
                  </a:lnTo>
                  <a:lnTo>
                    <a:pt x="1611" y="70690"/>
                  </a:lnTo>
                  <a:lnTo>
                    <a:pt x="0" y="99268"/>
                  </a:lnTo>
                  <a:lnTo>
                    <a:pt x="7082" y="123668"/>
                  </a:lnTo>
                  <a:lnTo>
                    <a:pt x="30693" y="159523"/>
                  </a:lnTo>
                  <a:lnTo>
                    <a:pt x="44120" y="174624"/>
                  </a:lnTo>
                  <a:lnTo>
                    <a:pt x="64126" y="182896"/>
                  </a:lnTo>
                  <a:lnTo>
                    <a:pt x="76012" y="185102"/>
                  </a:lnTo>
                  <a:lnTo>
                    <a:pt x="98577" y="181314"/>
                  </a:lnTo>
                  <a:lnTo>
                    <a:pt x="127892" y="166027"/>
                  </a:lnTo>
                  <a:lnTo>
                    <a:pt x="158758" y="139900"/>
                  </a:lnTo>
                  <a:lnTo>
                    <a:pt x="180299" y="108003"/>
                  </a:lnTo>
                  <a:lnTo>
                    <a:pt x="185091" y="85436"/>
                  </a:lnTo>
                  <a:lnTo>
                    <a:pt x="184731" y="74505"/>
                  </a:lnTo>
                  <a:lnTo>
                    <a:pt x="178092" y="56120"/>
                  </a:lnTo>
                  <a:lnTo>
                    <a:pt x="173046" y="47942"/>
                  </a:lnTo>
                  <a:lnTo>
                    <a:pt x="158081" y="35736"/>
                  </a:lnTo>
                  <a:lnTo>
                    <a:pt x="140901" y="27581"/>
                  </a:lnTo>
                  <a:lnTo>
                    <a:pt x="1103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9290" y="414393"/>
              <a:ext cx="101260" cy="375245"/>
            </a:xfrm>
            <a:custGeom>
              <a:avLst/>
              <a:gdLst/>
              <a:ahLst/>
              <a:cxnLst/>
              <a:rect l="0" t="0" r="0" b="0"/>
              <a:pathLst>
                <a:path w="101260" h="375245">
                  <a:moveTo>
                    <a:pt x="48616" y="375244"/>
                  </a:moveTo>
                  <a:lnTo>
                    <a:pt x="45497" y="332552"/>
                  </a:lnTo>
                  <a:lnTo>
                    <a:pt x="31828" y="270836"/>
                  </a:lnTo>
                  <a:lnTo>
                    <a:pt x="25283" y="208694"/>
                  </a:lnTo>
                  <a:lnTo>
                    <a:pt x="13072" y="156602"/>
                  </a:lnTo>
                  <a:lnTo>
                    <a:pt x="564" y="104111"/>
                  </a:lnTo>
                  <a:lnTo>
                    <a:pt x="0" y="48682"/>
                  </a:lnTo>
                  <a:lnTo>
                    <a:pt x="2168" y="34704"/>
                  </a:lnTo>
                  <a:lnTo>
                    <a:pt x="7122" y="24215"/>
                  </a:lnTo>
                  <a:lnTo>
                    <a:pt x="21985" y="9441"/>
                  </a:lnTo>
                  <a:lnTo>
                    <a:pt x="43409" y="2095"/>
                  </a:lnTo>
                  <a:lnTo>
                    <a:pt x="66189" y="0"/>
                  </a:lnTo>
                  <a:lnTo>
                    <a:pt x="101259" y="6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32621" y="64223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03873" y="620885"/>
              <a:ext cx="228915" cy="210778"/>
            </a:xfrm>
            <a:custGeom>
              <a:avLst/>
              <a:gdLst/>
              <a:ahLst/>
              <a:cxnLst/>
              <a:rect l="0" t="0" r="0" b="0"/>
              <a:pathLst>
                <a:path w="228915" h="210778">
                  <a:moveTo>
                    <a:pt x="155215" y="84524"/>
                  </a:moveTo>
                  <a:lnTo>
                    <a:pt x="152095" y="41832"/>
                  </a:lnTo>
                  <a:lnTo>
                    <a:pt x="149626" y="31496"/>
                  </a:lnTo>
                  <a:lnTo>
                    <a:pt x="134403" y="13773"/>
                  </a:lnTo>
                  <a:lnTo>
                    <a:pt x="123793" y="5771"/>
                  </a:lnTo>
                  <a:lnTo>
                    <a:pt x="102645" y="0"/>
                  </a:lnTo>
                  <a:lnTo>
                    <a:pt x="92092" y="98"/>
                  </a:lnTo>
                  <a:lnTo>
                    <a:pt x="82717" y="3674"/>
                  </a:lnTo>
                  <a:lnTo>
                    <a:pt x="43531" y="38652"/>
                  </a:lnTo>
                  <a:lnTo>
                    <a:pt x="16127" y="75333"/>
                  </a:lnTo>
                  <a:lnTo>
                    <a:pt x="6441" y="95647"/>
                  </a:lnTo>
                  <a:lnTo>
                    <a:pt x="0" y="137992"/>
                  </a:lnTo>
                  <a:lnTo>
                    <a:pt x="3680" y="176406"/>
                  </a:lnTo>
                  <a:lnTo>
                    <a:pt x="12217" y="195940"/>
                  </a:lnTo>
                  <a:lnTo>
                    <a:pt x="17769" y="204425"/>
                  </a:lnTo>
                  <a:lnTo>
                    <a:pt x="24980" y="208912"/>
                  </a:lnTo>
                  <a:lnTo>
                    <a:pt x="42350" y="210777"/>
                  </a:lnTo>
                  <a:lnTo>
                    <a:pt x="71861" y="199661"/>
                  </a:lnTo>
                  <a:lnTo>
                    <a:pt x="86193" y="184829"/>
                  </a:lnTo>
                  <a:lnTo>
                    <a:pt x="125333" y="124883"/>
                  </a:lnTo>
                  <a:lnTo>
                    <a:pt x="133584" y="83961"/>
                  </a:lnTo>
                  <a:lnTo>
                    <a:pt x="136115" y="84148"/>
                  </a:lnTo>
                  <a:lnTo>
                    <a:pt x="179082" y="132788"/>
                  </a:lnTo>
                  <a:lnTo>
                    <a:pt x="228914" y="158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67198" y="596211"/>
              <a:ext cx="144658" cy="220064"/>
            </a:xfrm>
            <a:custGeom>
              <a:avLst/>
              <a:gdLst/>
              <a:ahLst/>
              <a:cxnLst/>
              <a:rect l="0" t="0" r="0" b="0"/>
              <a:pathLst>
                <a:path w="144658" h="220064">
                  <a:moveTo>
                    <a:pt x="134128" y="24970"/>
                  </a:moveTo>
                  <a:lnTo>
                    <a:pt x="116148" y="9329"/>
                  </a:lnTo>
                  <a:lnTo>
                    <a:pt x="99230" y="1251"/>
                  </a:lnTo>
                  <a:lnTo>
                    <a:pt x="80014" y="0"/>
                  </a:lnTo>
                  <a:lnTo>
                    <a:pt x="60944" y="4514"/>
                  </a:lnTo>
                  <a:lnTo>
                    <a:pt x="29638" y="26475"/>
                  </a:lnTo>
                  <a:lnTo>
                    <a:pt x="22354" y="32992"/>
                  </a:lnTo>
                  <a:lnTo>
                    <a:pt x="6514" y="64522"/>
                  </a:lnTo>
                  <a:lnTo>
                    <a:pt x="0" y="103499"/>
                  </a:lnTo>
                  <a:lnTo>
                    <a:pt x="6205" y="157422"/>
                  </a:lnTo>
                  <a:lnTo>
                    <a:pt x="12153" y="180934"/>
                  </a:lnTo>
                  <a:lnTo>
                    <a:pt x="24935" y="199962"/>
                  </a:lnTo>
                  <a:lnTo>
                    <a:pt x="33257" y="208312"/>
                  </a:lnTo>
                  <a:lnTo>
                    <a:pt x="54981" y="217589"/>
                  </a:lnTo>
                  <a:lnTo>
                    <a:pt x="67326" y="220063"/>
                  </a:lnTo>
                  <a:lnTo>
                    <a:pt x="90400" y="216573"/>
                  </a:lnTo>
                  <a:lnTo>
                    <a:pt x="144657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17140" y="694880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8333" y="37478"/>
                  </a:lnTo>
                  <a:lnTo>
                    <a:pt x="11893" y="61111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17140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3482" y="627964"/>
              <a:ext cx="126342" cy="158313"/>
            </a:xfrm>
            <a:custGeom>
              <a:avLst/>
              <a:gdLst/>
              <a:ahLst/>
              <a:cxnLst/>
              <a:rect l="0" t="0" r="0" b="0"/>
              <a:pathLst>
                <a:path w="126342" h="158313">
                  <a:moveTo>
                    <a:pt x="0" y="87973"/>
                  </a:moveTo>
                  <a:lnTo>
                    <a:pt x="34328" y="148846"/>
                  </a:lnTo>
                  <a:lnTo>
                    <a:pt x="40433" y="156631"/>
                  </a:lnTo>
                  <a:lnTo>
                    <a:pt x="43333" y="158312"/>
                  </a:lnTo>
                  <a:lnTo>
                    <a:pt x="44096" y="155923"/>
                  </a:lnTo>
                  <a:lnTo>
                    <a:pt x="27575" y="97549"/>
                  </a:lnTo>
                  <a:lnTo>
                    <a:pt x="16278" y="56200"/>
                  </a:lnTo>
                  <a:lnTo>
                    <a:pt x="18153" y="35247"/>
                  </a:lnTo>
                  <a:lnTo>
                    <a:pt x="23800" y="27086"/>
                  </a:lnTo>
                  <a:lnTo>
                    <a:pt x="42554" y="14899"/>
                  </a:lnTo>
                  <a:lnTo>
                    <a:pt x="73829" y="1461"/>
                  </a:lnTo>
                  <a:lnTo>
                    <a:pt x="94813" y="0"/>
                  </a:lnTo>
                  <a:lnTo>
                    <a:pt x="126341" y="3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37291" y="639465"/>
              <a:ext cx="143104" cy="167887"/>
            </a:xfrm>
            <a:custGeom>
              <a:avLst/>
              <a:gdLst/>
              <a:ahLst/>
              <a:cxnLst/>
              <a:rect l="0" t="0" r="0" b="0"/>
              <a:pathLst>
                <a:path w="143104" h="167887">
                  <a:moveTo>
                    <a:pt x="100989" y="13301"/>
                  </a:moveTo>
                  <a:lnTo>
                    <a:pt x="89810" y="2123"/>
                  </a:lnTo>
                  <a:lnTo>
                    <a:pt x="83008" y="0"/>
                  </a:lnTo>
                  <a:lnTo>
                    <a:pt x="66091" y="761"/>
                  </a:lnTo>
                  <a:lnTo>
                    <a:pt x="36836" y="13355"/>
                  </a:lnTo>
                  <a:lnTo>
                    <a:pt x="11531" y="37494"/>
                  </a:lnTo>
                  <a:lnTo>
                    <a:pt x="2738" y="59928"/>
                  </a:lnTo>
                  <a:lnTo>
                    <a:pt x="0" y="84327"/>
                  </a:lnTo>
                  <a:lnTo>
                    <a:pt x="2682" y="106870"/>
                  </a:lnTo>
                  <a:lnTo>
                    <a:pt x="16358" y="139291"/>
                  </a:lnTo>
                  <a:lnTo>
                    <a:pt x="31789" y="154305"/>
                  </a:lnTo>
                  <a:lnTo>
                    <a:pt x="40818" y="159946"/>
                  </a:lnTo>
                  <a:lnTo>
                    <a:pt x="81471" y="167886"/>
                  </a:lnTo>
                  <a:lnTo>
                    <a:pt x="104402" y="163504"/>
                  </a:lnTo>
                  <a:lnTo>
                    <a:pt x="143103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86113" y="442196"/>
              <a:ext cx="220665" cy="357970"/>
            </a:xfrm>
            <a:custGeom>
              <a:avLst/>
              <a:gdLst/>
              <a:ahLst/>
              <a:cxnLst/>
              <a:rect l="0" t="0" r="0" b="0"/>
              <a:pathLst>
                <a:path w="220665" h="357970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8777"/>
                  </a:lnTo>
                  <a:lnTo>
                    <a:pt x="10313" y="201230"/>
                  </a:lnTo>
                  <a:lnTo>
                    <a:pt x="21359" y="262061"/>
                  </a:lnTo>
                  <a:lnTo>
                    <a:pt x="34806" y="313548"/>
                  </a:lnTo>
                  <a:lnTo>
                    <a:pt x="38267" y="315487"/>
                  </a:lnTo>
                  <a:lnTo>
                    <a:pt x="41744" y="310930"/>
                  </a:lnTo>
                  <a:lnTo>
                    <a:pt x="61319" y="272768"/>
                  </a:lnTo>
                  <a:lnTo>
                    <a:pt x="80904" y="247457"/>
                  </a:lnTo>
                  <a:lnTo>
                    <a:pt x="107113" y="230728"/>
                  </a:lnTo>
                  <a:lnTo>
                    <a:pt x="166124" y="207795"/>
                  </a:lnTo>
                  <a:lnTo>
                    <a:pt x="185895" y="194129"/>
                  </a:lnTo>
                  <a:lnTo>
                    <a:pt x="198582" y="176357"/>
                  </a:lnTo>
                  <a:lnTo>
                    <a:pt x="201881" y="156760"/>
                  </a:lnTo>
                  <a:lnTo>
                    <a:pt x="201123" y="146621"/>
                  </a:lnTo>
                  <a:lnTo>
                    <a:pt x="197108" y="138691"/>
                  </a:lnTo>
                  <a:lnTo>
                    <a:pt x="183289" y="126762"/>
                  </a:lnTo>
                  <a:lnTo>
                    <a:pt x="174690" y="124282"/>
                  </a:lnTo>
                  <a:lnTo>
                    <a:pt x="155777" y="124647"/>
                  </a:lnTo>
                  <a:lnTo>
                    <a:pt x="125399" y="137018"/>
                  </a:lnTo>
                  <a:lnTo>
                    <a:pt x="107744" y="155264"/>
                  </a:lnTo>
                  <a:lnTo>
                    <a:pt x="99760" y="166680"/>
                  </a:lnTo>
                  <a:lnTo>
                    <a:pt x="90890" y="194963"/>
                  </a:lnTo>
                  <a:lnTo>
                    <a:pt x="89016" y="237531"/>
                  </a:lnTo>
                  <a:lnTo>
                    <a:pt x="98863" y="283356"/>
                  </a:lnTo>
                  <a:lnTo>
                    <a:pt x="119844" y="315585"/>
                  </a:lnTo>
                  <a:lnTo>
                    <a:pt x="148288" y="341771"/>
                  </a:lnTo>
                  <a:lnTo>
                    <a:pt x="171729" y="350770"/>
                  </a:lnTo>
                  <a:lnTo>
                    <a:pt x="22066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148020" y="1073906"/>
            <a:ext cx="6959339" cy="558012"/>
            <a:chOff x="3148020" y="1073906"/>
            <a:chExt cx="6959339" cy="558012"/>
          </a:xfrm>
        </p:grpSpPr>
        <p:sp>
          <p:nvSpPr>
            <p:cNvPr id="33" name="Freeform 32"/>
            <p:cNvSpPr/>
            <p:nvPr/>
          </p:nvSpPr>
          <p:spPr>
            <a:xfrm>
              <a:off x="3148020" y="129500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4778" y="5589"/>
                  </a:lnTo>
                  <a:lnTo>
                    <a:pt x="191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22136" y="1105492"/>
              <a:ext cx="261133" cy="343331"/>
            </a:xfrm>
            <a:custGeom>
              <a:avLst/>
              <a:gdLst/>
              <a:ahLst/>
              <a:cxnLst/>
              <a:rect l="0" t="0" r="0" b="0"/>
              <a:pathLst>
                <a:path w="261133" h="343331">
                  <a:moveTo>
                    <a:pt x="20682" y="10528"/>
                  </a:moveTo>
                  <a:lnTo>
                    <a:pt x="6028" y="63556"/>
                  </a:lnTo>
                  <a:lnTo>
                    <a:pt x="890" y="114936"/>
                  </a:lnTo>
                  <a:lnTo>
                    <a:pt x="0" y="163257"/>
                  </a:lnTo>
                  <a:lnTo>
                    <a:pt x="906" y="213449"/>
                  </a:lnTo>
                  <a:lnTo>
                    <a:pt x="9234" y="257306"/>
                  </a:lnTo>
                  <a:lnTo>
                    <a:pt x="25999" y="291878"/>
                  </a:lnTo>
                  <a:lnTo>
                    <a:pt x="46954" y="317459"/>
                  </a:lnTo>
                  <a:lnTo>
                    <a:pt x="65114" y="332555"/>
                  </a:lnTo>
                  <a:lnTo>
                    <a:pt x="88003" y="340825"/>
                  </a:lnTo>
                  <a:lnTo>
                    <a:pt x="112604" y="343330"/>
                  </a:lnTo>
                  <a:lnTo>
                    <a:pt x="135236" y="340544"/>
                  </a:lnTo>
                  <a:lnTo>
                    <a:pt x="167708" y="326810"/>
                  </a:lnTo>
                  <a:lnTo>
                    <a:pt x="193967" y="302333"/>
                  </a:lnTo>
                  <a:lnTo>
                    <a:pt x="230964" y="240837"/>
                  </a:lnTo>
                  <a:lnTo>
                    <a:pt x="253682" y="180154"/>
                  </a:lnTo>
                  <a:lnTo>
                    <a:pt x="260125" y="129158"/>
                  </a:lnTo>
                  <a:lnTo>
                    <a:pt x="261132" y="69100"/>
                  </a:lnTo>
                  <a:lnTo>
                    <a:pt x="251279" y="25347"/>
                  </a:lnTo>
                  <a:lnTo>
                    <a:pt x="2417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53001" y="1265614"/>
              <a:ext cx="125402" cy="171981"/>
            </a:xfrm>
            <a:custGeom>
              <a:avLst/>
              <a:gdLst/>
              <a:ahLst/>
              <a:cxnLst/>
              <a:rect l="0" t="0" r="0" b="0"/>
              <a:pathLst>
                <a:path w="125402" h="171981">
                  <a:moveTo>
                    <a:pt x="121486" y="8334"/>
                  </a:moveTo>
                  <a:lnTo>
                    <a:pt x="84008" y="0"/>
                  </a:lnTo>
                  <a:lnTo>
                    <a:pt x="60375" y="1121"/>
                  </a:lnTo>
                  <a:lnTo>
                    <a:pt x="28510" y="14905"/>
                  </a:lnTo>
                  <a:lnTo>
                    <a:pt x="11533" y="27242"/>
                  </a:lnTo>
                  <a:lnTo>
                    <a:pt x="2428" y="46763"/>
                  </a:lnTo>
                  <a:lnTo>
                    <a:pt x="0" y="58520"/>
                  </a:lnTo>
                  <a:lnTo>
                    <a:pt x="1891" y="67527"/>
                  </a:lnTo>
                  <a:lnTo>
                    <a:pt x="6661" y="74702"/>
                  </a:lnTo>
                  <a:lnTo>
                    <a:pt x="21319" y="85794"/>
                  </a:lnTo>
                  <a:lnTo>
                    <a:pt x="39533" y="94623"/>
                  </a:lnTo>
                  <a:lnTo>
                    <a:pt x="98533" y="105095"/>
                  </a:lnTo>
                  <a:lnTo>
                    <a:pt x="109693" y="107936"/>
                  </a:lnTo>
                  <a:lnTo>
                    <a:pt x="117134" y="114510"/>
                  </a:lnTo>
                  <a:lnTo>
                    <a:pt x="125401" y="134292"/>
                  </a:lnTo>
                  <a:lnTo>
                    <a:pt x="125265" y="143778"/>
                  </a:lnTo>
                  <a:lnTo>
                    <a:pt x="118876" y="160558"/>
                  </a:lnTo>
                  <a:lnTo>
                    <a:pt x="111557" y="165969"/>
                  </a:lnTo>
                  <a:lnTo>
                    <a:pt x="90947" y="171980"/>
                  </a:lnTo>
                  <a:lnTo>
                    <a:pt x="43635" y="167823"/>
                  </a:lnTo>
                  <a:lnTo>
                    <a:pt x="26729" y="16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37658" y="1302888"/>
              <a:ext cx="136871" cy="155691"/>
            </a:xfrm>
            <a:custGeom>
              <a:avLst/>
              <a:gdLst/>
              <a:ahLst/>
              <a:cxnLst/>
              <a:rect l="0" t="0" r="0" b="0"/>
              <a:pathLst>
                <a:path w="136871" h="155691">
                  <a:moveTo>
                    <a:pt x="0" y="86873"/>
                  </a:moveTo>
                  <a:lnTo>
                    <a:pt x="62258" y="67745"/>
                  </a:lnTo>
                  <a:lnTo>
                    <a:pt x="114472" y="36340"/>
                  </a:lnTo>
                  <a:lnTo>
                    <a:pt x="126135" y="19960"/>
                  </a:lnTo>
                  <a:lnTo>
                    <a:pt x="126204" y="13019"/>
                  </a:lnTo>
                  <a:lnTo>
                    <a:pt x="122741" y="7221"/>
                  </a:lnTo>
                  <a:lnTo>
                    <a:pt x="116922" y="2186"/>
                  </a:lnTo>
                  <a:lnTo>
                    <a:pt x="109534" y="0"/>
                  </a:lnTo>
                  <a:lnTo>
                    <a:pt x="82367" y="2511"/>
                  </a:lnTo>
                  <a:lnTo>
                    <a:pt x="41746" y="16960"/>
                  </a:lnTo>
                  <a:lnTo>
                    <a:pt x="31340" y="22717"/>
                  </a:lnTo>
                  <a:lnTo>
                    <a:pt x="16658" y="38472"/>
                  </a:lnTo>
                  <a:lnTo>
                    <a:pt x="11106" y="47587"/>
                  </a:lnTo>
                  <a:lnTo>
                    <a:pt x="8055" y="70193"/>
                  </a:lnTo>
                  <a:lnTo>
                    <a:pt x="15629" y="117243"/>
                  </a:lnTo>
                  <a:lnTo>
                    <a:pt x="30627" y="144095"/>
                  </a:lnTo>
                  <a:lnTo>
                    <a:pt x="39135" y="149588"/>
                  </a:lnTo>
                  <a:lnTo>
                    <a:pt x="61067" y="155690"/>
                  </a:lnTo>
                  <a:lnTo>
                    <a:pt x="117630" y="151597"/>
                  </a:lnTo>
                  <a:lnTo>
                    <a:pt x="136870" y="150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32151" y="1107688"/>
              <a:ext cx="334681" cy="374085"/>
            </a:xfrm>
            <a:custGeom>
              <a:avLst/>
              <a:gdLst/>
              <a:ahLst/>
              <a:cxnLst/>
              <a:rect l="0" t="0" r="0" b="0"/>
              <a:pathLst>
                <a:path w="334681" h="374085">
                  <a:moveTo>
                    <a:pt x="5590" y="29389"/>
                  </a:moveTo>
                  <a:lnTo>
                    <a:pt x="0" y="46157"/>
                  </a:lnTo>
                  <a:lnTo>
                    <a:pt x="694" y="48757"/>
                  </a:lnTo>
                  <a:lnTo>
                    <a:pt x="3495" y="48150"/>
                  </a:lnTo>
                  <a:lnTo>
                    <a:pt x="59342" y="16680"/>
                  </a:lnTo>
                  <a:lnTo>
                    <a:pt x="102905" y="2746"/>
                  </a:lnTo>
                  <a:lnTo>
                    <a:pt x="132679" y="0"/>
                  </a:lnTo>
                  <a:lnTo>
                    <a:pt x="159170" y="5019"/>
                  </a:lnTo>
                  <a:lnTo>
                    <a:pt x="204772" y="27305"/>
                  </a:lnTo>
                  <a:lnTo>
                    <a:pt x="212078" y="36189"/>
                  </a:lnTo>
                  <a:lnTo>
                    <a:pt x="220195" y="58537"/>
                  </a:lnTo>
                  <a:lnTo>
                    <a:pt x="220019" y="68709"/>
                  </a:lnTo>
                  <a:lnTo>
                    <a:pt x="213586" y="86249"/>
                  </a:lnTo>
                  <a:lnTo>
                    <a:pt x="196810" y="109278"/>
                  </a:lnTo>
                  <a:lnTo>
                    <a:pt x="171432" y="125330"/>
                  </a:lnTo>
                  <a:lnTo>
                    <a:pt x="138434" y="138894"/>
                  </a:lnTo>
                  <a:lnTo>
                    <a:pt x="152966" y="137614"/>
                  </a:lnTo>
                  <a:lnTo>
                    <a:pt x="214308" y="149562"/>
                  </a:lnTo>
                  <a:lnTo>
                    <a:pt x="268558" y="177824"/>
                  </a:lnTo>
                  <a:lnTo>
                    <a:pt x="305279" y="205069"/>
                  </a:lnTo>
                  <a:lnTo>
                    <a:pt x="322244" y="231571"/>
                  </a:lnTo>
                  <a:lnTo>
                    <a:pt x="334680" y="267240"/>
                  </a:lnTo>
                  <a:lnTo>
                    <a:pt x="334595" y="307444"/>
                  </a:lnTo>
                  <a:lnTo>
                    <a:pt x="326899" y="328834"/>
                  </a:lnTo>
                  <a:lnTo>
                    <a:pt x="321571" y="337814"/>
                  </a:lnTo>
                  <a:lnTo>
                    <a:pt x="306293" y="350910"/>
                  </a:lnTo>
                  <a:lnTo>
                    <a:pt x="262300" y="368850"/>
                  </a:lnTo>
                  <a:lnTo>
                    <a:pt x="201314" y="374084"/>
                  </a:lnTo>
                  <a:lnTo>
                    <a:pt x="158468" y="366787"/>
                  </a:lnTo>
                  <a:lnTo>
                    <a:pt x="124197" y="350328"/>
                  </a:lnTo>
                  <a:lnTo>
                    <a:pt x="89818" y="324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17242" y="1116020"/>
              <a:ext cx="210137" cy="336913"/>
            </a:xfrm>
            <a:custGeom>
              <a:avLst/>
              <a:gdLst/>
              <a:ahLst/>
              <a:cxnLst/>
              <a:rect l="0" t="0" r="0" b="0"/>
              <a:pathLst>
                <a:path w="210137" h="336913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3" y="144851"/>
                  </a:lnTo>
                  <a:lnTo>
                    <a:pt x="14258" y="196817"/>
                  </a:lnTo>
                  <a:lnTo>
                    <a:pt x="19366" y="258373"/>
                  </a:lnTo>
                  <a:lnTo>
                    <a:pt x="20064" y="287188"/>
                  </a:lnTo>
                  <a:lnTo>
                    <a:pt x="22590" y="293234"/>
                  </a:lnTo>
                  <a:lnTo>
                    <a:pt x="26614" y="293756"/>
                  </a:lnTo>
                  <a:lnTo>
                    <a:pt x="86584" y="251063"/>
                  </a:lnTo>
                  <a:lnTo>
                    <a:pt x="145715" y="237739"/>
                  </a:lnTo>
                  <a:lnTo>
                    <a:pt x="178180" y="227849"/>
                  </a:lnTo>
                  <a:lnTo>
                    <a:pt x="184153" y="220920"/>
                  </a:lnTo>
                  <a:lnTo>
                    <a:pt x="186965" y="211621"/>
                  </a:lnTo>
                  <a:lnTo>
                    <a:pt x="187670" y="200742"/>
                  </a:lnTo>
                  <a:lnTo>
                    <a:pt x="183460" y="193490"/>
                  </a:lnTo>
                  <a:lnTo>
                    <a:pt x="175974" y="188655"/>
                  </a:lnTo>
                  <a:lnTo>
                    <a:pt x="156349" y="184452"/>
                  </a:lnTo>
                  <a:lnTo>
                    <a:pt x="135928" y="186484"/>
                  </a:lnTo>
                  <a:lnTo>
                    <a:pt x="118273" y="194406"/>
                  </a:lnTo>
                  <a:lnTo>
                    <a:pt x="110289" y="199794"/>
                  </a:lnTo>
                  <a:lnTo>
                    <a:pt x="98299" y="215139"/>
                  </a:lnTo>
                  <a:lnTo>
                    <a:pt x="81070" y="253587"/>
                  </a:lnTo>
                  <a:lnTo>
                    <a:pt x="79854" y="274142"/>
                  </a:lnTo>
                  <a:lnTo>
                    <a:pt x="84382" y="293807"/>
                  </a:lnTo>
                  <a:lnTo>
                    <a:pt x="94194" y="310345"/>
                  </a:lnTo>
                  <a:lnTo>
                    <a:pt x="112593" y="322375"/>
                  </a:lnTo>
                  <a:lnTo>
                    <a:pt x="137538" y="330451"/>
                  </a:lnTo>
                  <a:lnTo>
                    <a:pt x="188733" y="335636"/>
                  </a:lnTo>
                  <a:lnTo>
                    <a:pt x="2101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32791" y="1168663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3915"/>
                  </a:lnTo>
                  <a:lnTo>
                    <a:pt x="7133" y="216103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7378" y="126341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5" y="0"/>
                  </a:lnTo>
                  <a:lnTo>
                    <a:pt x="86081" y="0"/>
                  </a:lnTo>
                  <a:lnTo>
                    <a:pt x="2939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53890" y="1168663"/>
              <a:ext cx="31458" cy="294799"/>
            </a:xfrm>
            <a:custGeom>
              <a:avLst/>
              <a:gdLst/>
              <a:ahLst/>
              <a:cxnLst/>
              <a:rect l="0" t="0" r="0" b="0"/>
              <a:pathLst>
                <a:path w="31458" h="294799">
                  <a:moveTo>
                    <a:pt x="10400" y="0"/>
                  </a:moveTo>
                  <a:lnTo>
                    <a:pt x="3164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7132" y="206754"/>
                  </a:lnTo>
                  <a:lnTo>
                    <a:pt x="11771" y="247914"/>
                  </a:lnTo>
                  <a:lnTo>
                    <a:pt x="314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27419" y="128447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32197" y="10095"/>
                  </a:lnTo>
                  <a:lnTo>
                    <a:pt x="76979" y="11613"/>
                  </a:lnTo>
                  <a:lnTo>
                    <a:pt x="27251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20254" y="1271322"/>
              <a:ext cx="165136" cy="185531"/>
            </a:xfrm>
            <a:custGeom>
              <a:avLst/>
              <a:gdLst/>
              <a:ahLst/>
              <a:cxnLst/>
              <a:rect l="0" t="0" r="0" b="0"/>
              <a:pathLst>
                <a:path w="165136" h="185531">
                  <a:moveTo>
                    <a:pt x="7207" y="86854"/>
                  </a:moveTo>
                  <a:lnTo>
                    <a:pt x="44685" y="78520"/>
                  </a:lnTo>
                  <a:lnTo>
                    <a:pt x="96108" y="76759"/>
                  </a:lnTo>
                  <a:lnTo>
                    <a:pt x="131814" y="70864"/>
                  </a:lnTo>
                  <a:lnTo>
                    <a:pt x="140581" y="65666"/>
                  </a:lnTo>
                  <a:lnTo>
                    <a:pt x="153442" y="50531"/>
                  </a:lnTo>
                  <a:lnTo>
                    <a:pt x="156170" y="41581"/>
                  </a:lnTo>
                  <a:lnTo>
                    <a:pt x="156081" y="22279"/>
                  </a:lnTo>
                  <a:lnTo>
                    <a:pt x="149740" y="14558"/>
                  </a:lnTo>
                  <a:lnTo>
                    <a:pt x="127097" y="2860"/>
                  </a:lnTo>
                  <a:lnTo>
                    <a:pt x="103775" y="0"/>
                  </a:lnTo>
                  <a:lnTo>
                    <a:pt x="81712" y="3799"/>
                  </a:lnTo>
                  <a:lnTo>
                    <a:pt x="28370" y="31781"/>
                  </a:lnTo>
                  <a:lnTo>
                    <a:pt x="13493" y="48339"/>
                  </a:lnTo>
                  <a:lnTo>
                    <a:pt x="4152" y="68566"/>
                  </a:lnTo>
                  <a:lnTo>
                    <a:pt x="0" y="93154"/>
                  </a:lnTo>
                  <a:lnTo>
                    <a:pt x="4394" y="116560"/>
                  </a:lnTo>
                  <a:lnTo>
                    <a:pt x="20022" y="146348"/>
                  </a:lnTo>
                  <a:lnTo>
                    <a:pt x="33959" y="161259"/>
                  </a:lnTo>
                  <a:lnTo>
                    <a:pt x="81656" y="184288"/>
                  </a:lnTo>
                  <a:lnTo>
                    <a:pt x="102297" y="185530"/>
                  </a:lnTo>
                  <a:lnTo>
                    <a:pt x="165135" y="171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23583" y="1282032"/>
              <a:ext cx="98677" cy="174519"/>
            </a:xfrm>
            <a:custGeom>
              <a:avLst/>
              <a:gdLst/>
              <a:ahLst/>
              <a:cxnLst/>
              <a:rect l="0" t="0" r="0" b="0"/>
              <a:pathLst>
                <a:path w="98677" h="174519">
                  <a:moveTo>
                    <a:pt x="14448" y="65615"/>
                  </a:moveTo>
                  <a:lnTo>
                    <a:pt x="33576" y="119490"/>
                  </a:lnTo>
                  <a:lnTo>
                    <a:pt x="60301" y="174518"/>
                  </a:lnTo>
                  <a:lnTo>
                    <a:pt x="59004" y="168999"/>
                  </a:lnTo>
                  <a:lnTo>
                    <a:pt x="51696" y="146160"/>
                  </a:lnTo>
                  <a:lnTo>
                    <a:pt x="13746" y="86349"/>
                  </a:lnTo>
                  <a:lnTo>
                    <a:pt x="1242" y="54991"/>
                  </a:lnTo>
                  <a:lnTo>
                    <a:pt x="0" y="33987"/>
                  </a:lnTo>
                  <a:lnTo>
                    <a:pt x="1306" y="23473"/>
                  </a:lnTo>
                  <a:lnTo>
                    <a:pt x="5687" y="15293"/>
                  </a:lnTo>
                  <a:lnTo>
                    <a:pt x="19912" y="3086"/>
                  </a:lnTo>
                  <a:lnTo>
                    <a:pt x="41053" y="0"/>
                  </a:lnTo>
                  <a:lnTo>
                    <a:pt x="98676" y="2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5958" y="1268359"/>
              <a:ext cx="189671" cy="190619"/>
            </a:xfrm>
            <a:custGeom>
              <a:avLst/>
              <a:gdLst/>
              <a:ahLst/>
              <a:cxnLst/>
              <a:rect l="0" t="0" r="0" b="0"/>
              <a:pathLst>
                <a:path w="189671" h="190619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41567" y="10148"/>
                  </a:lnTo>
                  <a:lnTo>
                    <a:pt x="15956" y="25527"/>
                  </a:lnTo>
                  <a:lnTo>
                    <a:pt x="11807" y="34089"/>
                  </a:lnTo>
                  <a:lnTo>
                    <a:pt x="10317" y="56080"/>
                  </a:lnTo>
                  <a:lnTo>
                    <a:pt x="13897" y="64986"/>
                  </a:lnTo>
                  <a:lnTo>
                    <a:pt x="27234" y="78001"/>
                  </a:lnTo>
                  <a:lnTo>
                    <a:pt x="47979" y="81446"/>
                  </a:lnTo>
                  <a:lnTo>
                    <a:pt x="82846" y="83047"/>
                  </a:lnTo>
                  <a:lnTo>
                    <a:pt x="136689" y="97331"/>
                  </a:lnTo>
                  <a:lnTo>
                    <a:pt x="167232" y="108681"/>
                  </a:lnTo>
                  <a:lnTo>
                    <a:pt x="183900" y="120038"/>
                  </a:lnTo>
                  <a:lnTo>
                    <a:pt x="188111" y="128681"/>
                  </a:lnTo>
                  <a:lnTo>
                    <a:pt x="189670" y="150764"/>
                  </a:lnTo>
                  <a:lnTo>
                    <a:pt x="186108" y="160864"/>
                  </a:lnTo>
                  <a:lnTo>
                    <a:pt x="172792" y="178325"/>
                  </a:lnTo>
                  <a:lnTo>
                    <a:pt x="152056" y="187645"/>
                  </a:lnTo>
                  <a:lnTo>
                    <a:pt x="128412" y="190618"/>
                  </a:lnTo>
                  <a:lnTo>
                    <a:pt x="68383" y="180011"/>
                  </a:lnTo>
                  <a:lnTo>
                    <a:pt x="17454" y="166497"/>
                  </a:lnTo>
                  <a:lnTo>
                    <a:pt x="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67790" y="1073906"/>
              <a:ext cx="38822" cy="410613"/>
            </a:xfrm>
            <a:custGeom>
              <a:avLst/>
              <a:gdLst/>
              <a:ahLst/>
              <a:cxnLst/>
              <a:rect l="0" t="0" r="0" b="0"/>
              <a:pathLst>
                <a:path w="38822" h="4106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5378" y="204211"/>
                  </a:lnTo>
                  <a:lnTo>
                    <a:pt x="25395" y="257667"/>
                  </a:lnTo>
                  <a:lnTo>
                    <a:pt x="33309" y="312680"/>
                  </a:lnTo>
                  <a:lnTo>
                    <a:pt x="37732" y="364578"/>
                  </a:lnTo>
                  <a:lnTo>
                    <a:pt x="3882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8683" y="1200248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14282" y="11453"/>
                  </a:lnTo>
                  <a:lnTo>
                    <a:pt x="166437" y="21331"/>
                  </a:lnTo>
                  <a:lnTo>
                    <a:pt x="103456" y="35149"/>
                  </a:lnTo>
                  <a:lnTo>
                    <a:pt x="47126" y="4190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74639" y="1321001"/>
              <a:ext cx="169234" cy="145522"/>
            </a:xfrm>
            <a:custGeom>
              <a:avLst/>
              <a:gdLst/>
              <a:ahLst/>
              <a:cxnLst/>
              <a:rect l="0" t="0" r="0" b="0"/>
              <a:pathLst>
                <a:path w="169234" h="145522">
                  <a:moveTo>
                    <a:pt x="121485" y="5589"/>
                  </a:moveTo>
                  <a:lnTo>
                    <a:pt x="104717" y="0"/>
                  </a:lnTo>
                  <a:lnTo>
                    <a:pt x="71933" y="2113"/>
                  </a:lnTo>
                  <a:lnTo>
                    <a:pt x="38172" y="15738"/>
                  </a:lnTo>
                  <a:lnTo>
                    <a:pt x="11532" y="34593"/>
                  </a:lnTo>
                  <a:lnTo>
                    <a:pt x="2427" y="54354"/>
                  </a:lnTo>
                  <a:lnTo>
                    <a:pt x="0" y="66175"/>
                  </a:lnTo>
                  <a:lnTo>
                    <a:pt x="3541" y="88668"/>
                  </a:lnTo>
                  <a:lnTo>
                    <a:pt x="14083" y="109194"/>
                  </a:lnTo>
                  <a:lnTo>
                    <a:pt x="30467" y="126115"/>
                  </a:lnTo>
                  <a:lnTo>
                    <a:pt x="59422" y="143206"/>
                  </a:lnTo>
                  <a:lnTo>
                    <a:pt x="82984" y="145521"/>
                  </a:lnTo>
                  <a:lnTo>
                    <a:pt x="130647" y="137475"/>
                  </a:lnTo>
                  <a:lnTo>
                    <a:pt x="157605" y="122395"/>
                  </a:lnTo>
                  <a:lnTo>
                    <a:pt x="163113" y="113876"/>
                  </a:lnTo>
                  <a:lnTo>
                    <a:pt x="169233" y="91931"/>
                  </a:lnTo>
                  <a:lnTo>
                    <a:pt x="167088" y="58858"/>
                  </a:lnTo>
                  <a:lnTo>
                    <a:pt x="153454" y="26832"/>
                  </a:lnTo>
                  <a:lnTo>
                    <a:pt x="147477" y="1975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37499" y="1302512"/>
              <a:ext cx="216636" cy="182007"/>
            </a:xfrm>
            <a:custGeom>
              <a:avLst/>
              <a:gdLst/>
              <a:ahLst/>
              <a:cxnLst/>
              <a:rect l="0" t="0" r="0" b="0"/>
              <a:pathLst>
                <a:path w="216636" h="182007">
                  <a:moveTo>
                    <a:pt x="6066" y="45135"/>
                  </a:moveTo>
                  <a:lnTo>
                    <a:pt x="0" y="77587"/>
                  </a:lnTo>
                  <a:lnTo>
                    <a:pt x="10625" y="129477"/>
                  </a:lnTo>
                  <a:lnTo>
                    <a:pt x="20415" y="166572"/>
                  </a:lnTo>
                  <a:lnTo>
                    <a:pt x="22651" y="169377"/>
                  </a:lnTo>
                  <a:lnTo>
                    <a:pt x="24142" y="165398"/>
                  </a:lnTo>
                  <a:lnTo>
                    <a:pt x="24628" y="146548"/>
                  </a:lnTo>
                  <a:lnTo>
                    <a:pt x="18527" y="96320"/>
                  </a:lnTo>
                  <a:lnTo>
                    <a:pt x="20287" y="58351"/>
                  </a:lnTo>
                  <a:lnTo>
                    <a:pt x="26424" y="36971"/>
                  </a:lnTo>
                  <a:lnTo>
                    <a:pt x="36951" y="19670"/>
                  </a:lnTo>
                  <a:lnTo>
                    <a:pt x="52548" y="7301"/>
                  </a:lnTo>
                  <a:lnTo>
                    <a:pt x="61620" y="2365"/>
                  </a:lnTo>
                  <a:lnTo>
                    <a:pt x="84179" y="0"/>
                  </a:lnTo>
                  <a:lnTo>
                    <a:pt x="131200" y="8014"/>
                  </a:lnTo>
                  <a:lnTo>
                    <a:pt x="149808" y="20448"/>
                  </a:lnTo>
                  <a:lnTo>
                    <a:pt x="180818" y="57026"/>
                  </a:lnTo>
                  <a:lnTo>
                    <a:pt x="208936" y="118954"/>
                  </a:lnTo>
                  <a:lnTo>
                    <a:pt x="216635" y="182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78101" y="1308599"/>
              <a:ext cx="260304" cy="188426"/>
            </a:xfrm>
            <a:custGeom>
              <a:avLst/>
              <a:gdLst/>
              <a:ahLst/>
              <a:cxnLst/>
              <a:rect l="0" t="0" r="0" b="0"/>
              <a:pathLst>
                <a:path w="260304" h="188426">
                  <a:moveTo>
                    <a:pt x="155018" y="70634"/>
                  </a:moveTo>
                  <a:lnTo>
                    <a:pt x="155018" y="48277"/>
                  </a:lnTo>
                  <a:lnTo>
                    <a:pt x="148779" y="31062"/>
                  </a:lnTo>
                  <a:lnTo>
                    <a:pt x="143839" y="23195"/>
                  </a:lnTo>
                  <a:lnTo>
                    <a:pt x="128992" y="11335"/>
                  </a:lnTo>
                  <a:lnTo>
                    <a:pt x="109526" y="3335"/>
                  </a:lnTo>
                  <a:lnTo>
                    <a:pt x="73428" y="0"/>
                  </a:lnTo>
                  <a:lnTo>
                    <a:pt x="50905" y="3366"/>
                  </a:lnTo>
                  <a:lnTo>
                    <a:pt x="32317" y="15001"/>
                  </a:lnTo>
                  <a:lnTo>
                    <a:pt x="17426" y="31870"/>
                  </a:lnTo>
                  <a:lnTo>
                    <a:pt x="6908" y="51066"/>
                  </a:lnTo>
                  <a:lnTo>
                    <a:pt x="0" y="87193"/>
                  </a:lnTo>
                  <a:lnTo>
                    <a:pt x="4623" y="110749"/>
                  </a:lnTo>
                  <a:lnTo>
                    <a:pt x="20379" y="140621"/>
                  </a:lnTo>
                  <a:lnTo>
                    <a:pt x="46664" y="171676"/>
                  </a:lnTo>
                  <a:lnTo>
                    <a:pt x="73000" y="187660"/>
                  </a:lnTo>
                  <a:lnTo>
                    <a:pt x="82792" y="188425"/>
                  </a:lnTo>
                  <a:lnTo>
                    <a:pt x="103030" y="183037"/>
                  </a:lnTo>
                  <a:lnTo>
                    <a:pt x="128566" y="166849"/>
                  </a:lnTo>
                  <a:lnTo>
                    <a:pt x="140532" y="150831"/>
                  </a:lnTo>
                  <a:lnTo>
                    <a:pt x="148580" y="130843"/>
                  </a:lnTo>
                  <a:lnTo>
                    <a:pt x="151940" y="94453"/>
                  </a:lnTo>
                  <a:lnTo>
                    <a:pt x="148581" y="71861"/>
                  </a:lnTo>
                  <a:lnTo>
                    <a:pt x="147217" y="69112"/>
                  </a:lnTo>
                  <a:lnTo>
                    <a:pt x="145702" y="78536"/>
                  </a:lnTo>
                  <a:lnTo>
                    <a:pt x="151268" y="95203"/>
                  </a:lnTo>
                  <a:lnTo>
                    <a:pt x="170675" y="124317"/>
                  </a:lnTo>
                  <a:lnTo>
                    <a:pt x="188883" y="142456"/>
                  </a:lnTo>
                  <a:lnTo>
                    <a:pt x="208673" y="154417"/>
                  </a:lnTo>
                  <a:lnTo>
                    <a:pt x="229167" y="157394"/>
                  </a:lnTo>
                  <a:lnTo>
                    <a:pt x="260303" y="154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99583" y="1292926"/>
              <a:ext cx="438905" cy="202032"/>
            </a:xfrm>
            <a:custGeom>
              <a:avLst/>
              <a:gdLst/>
              <a:ahLst/>
              <a:cxnLst/>
              <a:rect l="0" t="0" r="0" b="0"/>
              <a:pathLst>
                <a:path w="438905" h="202032">
                  <a:moveTo>
                    <a:pt x="7236" y="33664"/>
                  </a:moveTo>
                  <a:lnTo>
                    <a:pt x="0" y="61220"/>
                  </a:lnTo>
                  <a:lnTo>
                    <a:pt x="477" y="114323"/>
                  </a:lnTo>
                  <a:lnTo>
                    <a:pt x="15921" y="170065"/>
                  </a:lnTo>
                  <a:lnTo>
                    <a:pt x="29826" y="194962"/>
                  </a:lnTo>
                  <a:lnTo>
                    <a:pt x="30484" y="193838"/>
                  </a:lnTo>
                  <a:lnTo>
                    <a:pt x="28581" y="140718"/>
                  </a:lnTo>
                  <a:lnTo>
                    <a:pt x="28350" y="77861"/>
                  </a:lnTo>
                  <a:lnTo>
                    <a:pt x="30658" y="50967"/>
                  </a:lnTo>
                  <a:lnTo>
                    <a:pt x="39483" y="31216"/>
                  </a:lnTo>
                  <a:lnTo>
                    <a:pt x="46281" y="27353"/>
                  </a:lnTo>
                  <a:lnTo>
                    <a:pt x="54323" y="27117"/>
                  </a:lnTo>
                  <a:lnTo>
                    <a:pt x="63194" y="29299"/>
                  </a:lnTo>
                  <a:lnTo>
                    <a:pt x="70277" y="34264"/>
                  </a:lnTo>
                  <a:lnTo>
                    <a:pt x="93172" y="70567"/>
                  </a:lnTo>
                  <a:lnTo>
                    <a:pt x="119548" y="126565"/>
                  </a:lnTo>
                  <a:lnTo>
                    <a:pt x="131631" y="143583"/>
                  </a:lnTo>
                  <a:lnTo>
                    <a:pt x="134620" y="145548"/>
                  </a:lnTo>
                  <a:lnTo>
                    <a:pt x="135442" y="143349"/>
                  </a:lnTo>
                  <a:lnTo>
                    <a:pt x="134993" y="89529"/>
                  </a:lnTo>
                  <a:lnTo>
                    <a:pt x="143225" y="49957"/>
                  </a:lnTo>
                  <a:lnTo>
                    <a:pt x="153853" y="30767"/>
                  </a:lnTo>
                  <a:lnTo>
                    <a:pt x="159963" y="27053"/>
                  </a:lnTo>
                  <a:lnTo>
                    <a:pt x="166376" y="26917"/>
                  </a:lnTo>
                  <a:lnTo>
                    <a:pt x="172991" y="29166"/>
                  </a:lnTo>
                  <a:lnTo>
                    <a:pt x="186580" y="41024"/>
                  </a:lnTo>
                  <a:lnTo>
                    <a:pt x="214367" y="82821"/>
                  </a:lnTo>
                  <a:lnTo>
                    <a:pt x="233981" y="134968"/>
                  </a:lnTo>
                  <a:lnTo>
                    <a:pt x="246000" y="183396"/>
                  </a:lnTo>
                  <a:lnTo>
                    <a:pt x="247130" y="196657"/>
                  </a:lnTo>
                  <a:lnTo>
                    <a:pt x="249054" y="201987"/>
                  </a:lnTo>
                  <a:lnTo>
                    <a:pt x="251506" y="202031"/>
                  </a:lnTo>
                  <a:lnTo>
                    <a:pt x="254311" y="198552"/>
                  </a:lnTo>
                  <a:lnTo>
                    <a:pt x="270606" y="139175"/>
                  </a:lnTo>
                  <a:lnTo>
                    <a:pt x="294671" y="113020"/>
                  </a:lnTo>
                  <a:lnTo>
                    <a:pt x="352898" y="84394"/>
                  </a:lnTo>
                  <a:lnTo>
                    <a:pt x="390850" y="57853"/>
                  </a:lnTo>
                  <a:lnTo>
                    <a:pt x="399999" y="37786"/>
                  </a:lnTo>
                  <a:lnTo>
                    <a:pt x="402439" y="25883"/>
                  </a:lnTo>
                  <a:lnTo>
                    <a:pt x="400556" y="16779"/>
                  </a:lnTo>
                  <a:lnTo>
                    <a:pt x="395791" y="9539"/>
                  </a:lnTo>
                  <a:lnTo>
                    <a:pt x="389105" y="3543"/>
                  </a:lnTo>
                  <a:lnTo>
                    <a:pt x="366078" y="0"/>
                  </a:lnTo>
                  <a:lnTo>
                    <a:pt x="338686" y="3494"/>
                  </a:lnTo>
                  <a:lnTo>
                    <a:pt x="304704" y="18616"/>
                  </a:lnTo>
                  <a:lnTo>
                    <a:pt x="287233" y="31265"/>
                  </a:lnTo>
                  <a:lnTo>
                    <a:pt x="274788" y="47806"/>
                  </a:lnTo>
                  <a:lnTo>
                    <a:pt x="257267" y="92610"/>
                  </a:lnTo>
                  <a:lnTo>
                    <a:pt x="257314" y="132758"/>
                  </a:lnTo>
                  <a:lnTo>
                    <a:pt x="268120" y="154135"/>
                  </a:lnTo>
                  <a:lnTo>
                    <a:pt x="284621" y="170265"/>
                  </a:lnTo>
                  <a:lnTo>
                    <a:pt x="303653" y="181333"/>
                  </a:lnTo>
                  <a:lnTo>
                    <a:pt x="360108" y="189565"/>
                  </a:lnTo>
                  <a:lnTo>
                    <a:pt x="411294" y="188072"/>
                  </a:lnTo>
                  <a:lnTo>
                    <a:pt x="438904" y="181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55062" y="1261599"/>
              <a:ext cx="209850" cy="233448"/>
            </a:xfrm>
            <a:custGeom>
              <a:avLst/>
              <a:gdLst/>
              <a:ahLst/>
              <a:cxnLst/>
              <a:rect l="0" t="0" r="0" b="0"/>
              <a:pathLst>
                <a:path w="209850" h="233448">
                  <a:moveTo>
                    <a:pt x="136150" y="86048"/>
                  </a:moveTo>
                  <a:lnTo>
                    <a:pt x="115907" y="42086"/>
                  </a:lnTo>
                  <a:lnTo>
                    <a:pt x="96746" y="17390"/>
                  </a:lnTo>
                  <a:lnTo>
                    <a:pt x="70663" y="844"/>
                  </a:lnTo>
                  <a:lnTo>
                    <a:pt x="60906" y="0"/>
                  </a:lnTo>
                  <a:lnTo>
                    <a:pt x="40707" y="5301"/>
                  </a:lnTo>
                  <a:lnTo>
                    <a:pt x="26271" y="18575"/>
                  </a:lnTo>
                  <a:lnTo>
                    <a:pt x="11567" y="48899"/>
                  </a:lnTo>
                  <a:lnTo>
                    <a:pt x="2921" y="90639"/>
                  </a:lnTo>
                  <a:lnTo>
                    <a:pt x="0" y="151556"/>
                  </a:lnTo>
                  <a:lnTo>
                    <a:pt x="5082" y="188906"/>
                  </a:lnTo>
                  <a:lnTo>
                    <a:pt x="19586" y="216610"/>
                  </a:lnTo>
                  <a:lnTo>
                    <a:pt x="26855" y="219883"/>
                  </a:lnTo>
                  <a:lnTo>
                    <a:pt x="35211" y="219725"/>
                  </a:lnTo>
                  <a:lnTo>
                    <a:pt x="44291" y="217280"/>
                  </a:lnTo>
                  <a:lnTo>
                    <a:pt x="60619" y="205205"/>
                  </a:lnTo>
                  <a:lnTo>
                    <a:pt x="74504" y="188140"/>
                  </a:lnTo>
                  <a:lnTo>
                    <a:pt x="84576" y="168857"/>
                  </a:lnTo>
                  <a:lnTo>
                    <a:pt x="93337" y="113411"/>
                  </a:lnTo>
                  <a:lnTo>
                    <a:pt x="98794" y="88851"/>
                  </a:lnTo>
                  <a:lnTo>
                    <a:pt x="100718" y="85577"/>
                  </a:lnTo>
                  <a:lnTo>
                    <a:pt x="101999" y="88074"/>
                  </a:lnTo>
                  <a:lnTo>
                    <a:pt x="109647" y="120114"/>
                  </a:lnTo>
                  <a:lnTo>
                    <a:pt x="144626" y="180756"/>
                  </a:lnTo>
                  <a:lnTo>
                    <a:pt x="200986" y="227000"/>
                  </a:lnTo>
                  <a:lnTo>
                    <a:pt x="209849" y="233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33032" y="1288867"/>
              <a:ext cx="184606" cy="233257"/>
            </a:xfrm>
            <a:custGeom>
              <a:avLst/>
              <a:gdLst/>
              <a:ahLst/>
              <a:cxnLst/>
              <a:rect l="0" t="0" r="0" b="0"/>
              <a:pathLst>
                <a:path w="184606" h="233257">
                  <a:moveTo>
                    <a:pt x="184605" y="27195"/>
                  </a:moveTo>
                  <a:lnTo>
                    <a:pt x="173427" y="10427"/>
                  </a:lnTo>
                  <a:lnTo>
                    <a:pt x="165455" y="5488"/>
                  </a:lnTo>
                  <a:lnTo>
                    <a:pt x="144119" y="0"/>
                  </a:lnTo>
                  <a:lnTo>
                    <a:pt x="111387" y="2499"/>
                  </a:lnTo>
                  <a:lnTo>
                    <a:pt x="49993" y="17111"/>
                  </a:lnTo>
                  <a:lnTo>
                    <a:pt x="28851" y="25053"/>
                  </a:lnTo>
                  <a:lnTo>
                    <a:pt x="11656" y="36381"/>
                  </a:lnTo>
                  <a:lnTo>
                    <a:pt x="6135" y="45018"/>
                  </a:lnTo>
                  <a:lnTo>
                    <a:pt x="0" y="67091"/>
                  </a:lnTo>
                  <a:lnTo>
                    <a:pt x="703" y="77189"/>
                  </a:lnTo>
                  <a:lnTo>
                    <a:pt x="7725" y="94648"/>
                  </a:lnTo>
                  <a:lnTo>
                    <a:pt x="21763" y="107087"/>
                  </a:lnTo>
                  <a:lnTo>
                    <a:pt x="40871" y="115345"/>
                  </a:lnTo>
                  <a:lnTo>
                    <a:pt x="91265" y="123766"/>
                  </a:lnTo>
                  <a:lnTo>
                    <a:pt x="116215" y="130947"/>
                  </a:lnTo>
                  <a:lnTo>
                    <a:pt x="151296" y="154620"/>
                  </a:lnTo>
                  <a:lnTo>
                    <a:pt x="158889" y="161278"/>
                  </a:lnTo>
                  <a:lnTo>
                    <a:pt x="167327" y="181154"/>
                  </a:lnTo>
                  <a:lnTo>
                    <a:pt x="169577" y="193005"/>
                  </a:lnTo>
                  <a:lnTo>
                    <a:pt x="166397" y="203246"/>
                  </a:lnTo>
                  <a:lnTo>
                    <a:pt x="150387" y="220863"/>
                  </a:lnTo>
                  <a:lnTo>
                    <a:pt x="127673" y="230253"/>
                  </a:lnTo>
                  <a:lnTo>
                    <a:pt x="103150" y="233256"/>
                  </a:lnTo>
                  <a:lnTo>
                    <a:pt x="80553" y="230692"/>
                  </a:lnTo>
                  <a:lnTo>
                    <a:pt x="61931" y="222533"/>
                  </a:lnTo>
                  <a:lnTo>
                    <a:pt x="37206" y="206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86052" y="1362711"/>
              <a:ext cx="169177" cy="175015"/>
            </a:xfrm>
            <a:custGeom>
              <a:avLst/>
              <a:gdLst/>
              <a:ahLst/>
              <a:cxnLst/>
              <a:rect l="0" t="0" r="0" b="0"/>
              <a:pathLst>
                <a:path w="169177" h="175015">
                  <a:moveTo>
                    <a:pt x="0" y="100750"/>
                  </a:moveTo>
                  <a:lnTo>
                    <a:pt x="37478" y="92416"/>
                  </a:lnTo>
                  <a:lnTo>
                    <a:pt x="94146" y="82105"/>
                  </a:lnTo>
                  <a:lnTo>
                    <a:pt x="136749" y="65828"/>
                  </a:lnTo>
                  <a:lnTo>
                    <a:pt x="147318" y="59921"/>
                  </a:lnTo>
                  <a:lnTo>
                    <a:pt x="162180" y="43999"/>
                  </a:lnTo>
                  <a:lnTo>
                    <a:pt x="167782" y="34840"/>
                  </a:lnTo>
                  <a:lnTo>
                    <a:pt x="169176" y="26394"/>
                  </a:lnTo>
                  <a:lnTo>
                    <a:pt x="167766" y="18424"/>
                  </a:lnTo>
                  <a:lnTo>
                    <a:pt x="164487" y="10771"/>
                  </a:lnTo>
                  <a:lnTo>
                    <a:pt x="157620" y="5669"/>
                  </a:lnTo>
                  <a:lnTo>
                    <a:pt x="137514" y="0"/>
                  </a:lnTo>
                  <a:lnTo>
                    <a:pt x="116099" y="3719"/>
                  </a:lnTo>
                  <a:lnTo>
                    <a:pt x="87432" y="18968"/>
                  </a:lnTo>
                  <a:lnTo>
                    <a:pt x="64121" y="41423"/>
                  </a:lnTo>
                  <a:lnTo>
                    <a:pt x="56785" y="50670"/>
                  </a:lnTo>
                  <a:lnTo>
                    <a:pt x="48634" y="73423"/>
                  </a:lnTo>
                  <a:lnTo>
                    <a:pt x="46181" y="97963"/>
                  </a:lnTo>
                  <a:lnTo>
                    <a:pt x="48990" y="120568"/>
                  </a:lnTo>
                  <a:lnTo>
                    <a:pt x="57258" y="139194"/>
                  </a:lnTo>
                  <a:lnTo>
                    <a:pt x="69902" y="155271"/>
                  </a:lnTo>
                  <a:lnTo>
                    <a:pt x="87219" y="170215"/>
                  </a:lnTo>
                  <a:lnTo>
                    <a:pt x="97921" y="173966"/>
                  </a:lnTo>
                  <a:lnTo>
                    <a:pt x="122289" y="175014"/>
                  </a:lnTo>
                  <a:lnTo>
                    <a:pt x="139359" y="171581"/>
                  </a:lnTo>
                  <a:lnTo>
                    <a:pt x="157927" y="163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80504" y="1400623"/>
              <a:ext cx="195103" cy="147067"/>
            </a:xfrm>
            <a:custGeom>
              <a:avLst/>
              <a:gdLst/>
              <a:ahLst/>
              <a:cxnLst/>
              <a:rect l="0" t="0" r="0" b="0"/>
              <a:pathLst>
                <a:path w="195103" h="147067">
                  <a:moveTo>
                    <a:pt x="5589" y="41781"/>
                  </a:moveTo>
                  <a:lnTo>
                    <a:pt x="0" y="58548"/>
                  </a:lnTo>
                  <a:lnTo>
                    <a:pt x="375" y="76139"/>
                  </a:lnTo>
                  <a:lnTo>
                    <a:pt x="6073" y="125421"/>
                  </a:lnTo>
                  <a:lnTo>
                    <a:pt x="8251" y="123277"/>
                  </a:lnTo>
                  <a:lnTo>
                    <a:pt x="10873" y="117168"/>
                  </a:lnTo>
                  <a:lnTo>
                    <a:pt x="10667" y="101023"/>
                  </a:lnTo>
                  <a:lnTo>
                    <a:pt x="6592" y="50883"/>
                  </a:lnTo>
                  <a:lnTo>
                    <a:pt x="12274" y="27889"/>
                  </a:lnTo>
                  <a:lnTo>
                    <a:pt x="17064" y="18481"/>
                  </a:lnTo>
                  <a:lnTo>
                    <a:pt x="23768" y="14550"/>
                  </a:lnTo>
                  <a:lnTo>
                    <a:pt x="31746" y="14268"/>
                  </a:lnTo>
                  <a:lnTo>
                    <a:pt x="40574" y="16420"/>
                  </a:lnTo>
                  <a:lnTo>
                    <a:pt x="47630" y="21364"/>
                  </a:lnTo>
                  <a:lnTo>
                    <a:pt x="58589" y="36216"/>
                  </a:lnTo>
                  <a:lnTo>
                    <a:pt x="63149" y="38071"/>
                  </a:lnTo>
                  <a:lnTo>
                    <a:pt x="67360" y="35798"/>
                  </a:lnTo>
                  <a:lnTo>
                    <a:pt x="88110" y="6934"/>
                  </a:lnTo>
                  <a:lnTo>
                    <a:pt x="95698" y="2172"/>
                  </a:lnTo>
                  <a:lnTo>
                    <a:pt x="113488" y="0"/>
                  </a:lnTo>
                  <a:lnTo>
                    <a:pt x="121975" y="3399"/>
                  </a:lnTo>
                  <a:lnTo>
                    <a:pt x="137645" y="16533"/>
                  </a:lnTo>
                  <a:lnTo>
                    <a:pt x="165599" y="60797"/>
                  </a:lnTo>
                  <a:lnTo>
                    <a:pt x="187433" y="120801"/>
                  </a:lnTo>
                  <a:lnTo>
                    <a:pt x="195102" y="147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28249" y="144240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7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07192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94211" y="1386988"/>
              <a:ext cx="91966" cy="171230"/>
            </a:xfrm>
            <a:custGeom>
              <a:avLst/>
              <a:gdLst/>
              <a:ahLst/>
              <a:cxnLst/>
              <a:rect l="0" t="0" r="0" b="0"/>
              <a:pathLst>
                <a:path w="91966" h="171230">
                  <a:moveTo>
                    <a:pt x="81436" y="13302"/>
                  </a:moveTo>
                  <a:lnTo>
                    <a:pt x="70258" y="2123"/>
                  </a:lnTo>
                  <a:lnTo>
                    <a:pt x="63456" y="0"/>
                  </a:lnTo>
                  <a:lnTo>
                    <a:pt x="46539" y="761"/>
                  </a:lnTo>
                  <a:lnTo>
                    <a:pt x="30441" y="11237"/>
                  </a:lnTo>
                  <a:lnTo>
                    <a:pt x="16658" y="27592"/>
                  </a:lnTo>
                  <a:lnTo>
                    <a:pt x="6633" y="46559"/>
                  </a:lnTo>
                  <a:lnTo>
                    <a:pt x="0" y="82557"/>
                  </a:lnTo>
                  <a:lnTo>
                    <a:pt x="3625" y="117270"/>
                  </a:lnTo>
                  <a:lnTo>
                    <a:pt x="12148" y="135939"/>
                  </a:lnTo>
                  <a:lnTo>
                    <a:pt x="17697" y="144193"/>
                  </a:lnTo>
                  <a:lnTo>
                    <a:pt x="33221" y="156483"/>
                  </a:lnTo>
                  <a:lnTo>
                    <a:pt x="51818" y="164676"/>
                  </a:lnTo>
                  <a:lnTo>
                    <a:pt x="91965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59875" y="147398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8333" y="37478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17761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652071" y="1450927"/>
              <a:ext cx="65733" cy="92733"/>
            </a:xfrm>
            <a:custGeom>
              <a:avLst/>
              <a:gdLst/>
              <a:ahLst/>
              <a:cxnLst/>
              <a:rect l="0" t="0" r="0" b="0"/>
              <a:pathLst>
                <a:path w="65733" h="92733">
                  <a:moveTo>
                    <a:pt x="13090" y="75705"/>
                  </a:moveTo>
                  <a:lnTo>
                    <a:pt x="18679" y="92472"/>
                  </a:lnTo>
                  <a:lnTo>
                    <a:pt x="19155" y="92732"/>
                  </a:lnTo>
                  <a:lnTo>
                    <a:pt x="13067" y="71911"/>
                  </a:lnTo>
                  <a:lnTo>
                    <a:pt x="2941" y="52962"/>
                  </a:lnTo>
                  <a:lnTo>
                    <a:pt x="0" y="32841"/>
                  </a:lnTo>
                  <a:lnTo>
                    <a:pt x="853" y="22563"/>
                  </a:lnTo>
                  <a:lnTo>
                    <a:pt x="4932" y="14540"/>
                  </a:lnTo>
                  <a:lnTo>
                    <a:pt x="18823" y="2507"/>
                  </a:lnTo>
                  <a:lnTo>
                    <a:pt x="27440" y="0"/>
                  </a:lnTo>
                  <a:lnTo>
                    <a:pt x="65732" y="2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772208" y="1439631"/>
              <a:ext cx="114051" cy="146013"/>
            </a:xfrm>
            <a:custGeom>
              <a:avLst/>
              <a:gdLst/>
              <a:ahLst/>
              <a:cxnLst/>
              <a:rect l="0" t="0" r="0" b="0"/>
              <a:pathLst>
                <a:path w="114051" h="146013">
                  <a:moveTo>
                    <a:pt x="82464" y="13301"/>
                  </a:moveTo>
                  <a:lnTo>
                    <a:pt x="71286" y="2123"/>
                  </a:lnTo>
                  <a:lnTo>
                    <a:pt x="64484" y="0"/>
                  </a:lnTo>
                  <a:lnTo>
                    <a:pt x="47567" y="760"/>
                  </a:lnTo>
                  <a:lnTo>
                    <a:pt x="18313" y="13355"/>
                  </a:lnTo>
                  <a:lnTo>
                    <a:pt x="11621" y="21526"/>
                  </a:lnTo>
                  <a:lnTo>
                    <a:pt x="4185" y="43083"/>
                  </a:lnTo>
                  <a:lnTo>
                    <a:pt x="0" y="81527"/>
                  </a:lnTo>
                  <a:lnTo>
                    <a:pt x="5260" y="102505"/>
                  </a:lnTo>
                  <a:lnTo>
                    <a:pt x="16566" y="119628"/>
                  </a:lnTo>
                  <a:lnTo>
                    <a:pt x="33289" y="135037"/>
                  </a:lnTo>
                  <a:lnTo>
                    <a:pt x="55540" y="143445"/>
                  </a:lnTo>
                  <a:lnTo>
                    <a:pt x="78687" y="146012"/>
                  </a:lnTo>
                  <a:lnTo>
                    <a:pt x="114050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907316" y="1273948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66208"/>
                  </a:lnTo>
                  <a:lnTo>
                    <a:pt x="11453" y="220432"/>
                  </a:lnTo>
                  <a:lnTo>
                    <a:pt x="18212" y="270424"/>
                  </a:lnTo>
                  <a:lnTo>
                    <a:pt x="19161" y="285568"/>
                  </a:lnTo>
                  <a:lnTo>
                    <a:pt x="22132" y="292154"/>
                  </a:lnTo>
                  <a:lnTo>
                    <a:pt x="26453" y="293035"/>
                  </a:lnTo>
                  <a:lnTo>
                    <a:pt x="31674" y="290113"/>
                  </a:lnTo>
                  <a:lnTo>
                    <a:pt x="40593" y="277508"/>
                  </a:lnTo>
                  <a:lnTo>
                    <a:pt x="61440" y="240820"/>
                  </a:lnTo>
                  <a:lnTo>
                    <a:pt x="77609" y="226744"/>
                  </a:lnTo>
                  <a:lnTo>
                    <a:pt x="97664" y="217758"/>
                  </a:lnTo>
                  <a:lnTo>
                    <a:pt x="122174" y="213765"/>
                  </a:lnTo>
                  <a:lnTo>
                    <a:pt x="131753" y="209190"/>
                  </a:lnTo>
                  <a:lnTo>
                    <a:pt x="145515" y="194749"/>
                  </a:lnTo>
                  <a:lnTo>
                    <a:pt x="148482" y="185984"/>
                  </a:lnTo>
                  <a:lnTo>
                    <a:pt x="148660" y="166888"/>
                  </a:lnTo>
                  <a:lnTo>
                    <a:pt x="143561" y="159221"/>
                  </a:lnTo>
                  <a:lnTo>
                    <a:pt x="125416" y="147584"/>
                  </a:lnTo>
                  <a:lnTo>
                    <a:pt x="83303" y="140045"/>
                  </a:lnTo>
                  <a:lnTo>
                    <a:pt x="60030" y="144520"/>
                  </a:lnTo>
                  <a:lnTo>
                    <a:pt x="50549" y="148989"/>
                  </a:lnTo>
                  <a:lnTo>
                    <a:pt x="36894" y="163313"/>
                  </a:lnTo>
                  <a:lnTo>
                    <a:pt x="31616" y="172046"/>
                  </a:lnTo>
                  <a:lnTo>
                    <a:pt x="24186" y="212284"/>
                  </a:lnTo>
                  <a:lnTo>
                    <a:pt x="28687" y="238238"/>
                  </a:lnTo>
                  <a:lnTo>
                    <a:pt x="56230" y="289085"/>
                  </a:lnTo>
                  <a:lnTo>
                    <a:pt x="95464" y="327378"/>
                  </a:lnTo>
                  <a:lnTo>
                    <a:pt x="116128" y="342813"/>
                  </a:lnTo>
                  <a:lnTo>
                    <a:pt x="140129" y="351233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Oval 64"/>
          <p:cNvSpPr/>
          <p:nvPr/>
        </p:nvSpPr>
        <p:spPr>
          <a:xfrm>
            <a:off x="1708403" y="1708403"/>
            <a:ext cx="3258312" cy="325831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3270349" y="3147570"/>
            <a:ext cx="242182" cy="388758"/>
            <a:chOff x="3270349" y="3147570"/>
            <a:chExt cx="242182" cy="388758"/>
          </a:xfrm>
        </p:grpSpPr>
        <p:sp>
          <p:nvSpPr>
            <p:cNvPr id="66" name="Freeform 65"/>
            <p:cNvSpPr/>
            <p:nvPr/>
          </p:nvSpPr>
          <p:spPr>
            <a:xfrm>
              <a:off x="3342380" y="3147570"/>
              <a:ext cx="76677" cy="64446"/>
            </a:xfrm>
            <a:custGeom>
              <a:avLst/>
              <a:gdLst/>
              <a:ahLst/>
              <a:cxnLst/>
              <a:rect l="0" t="0" r="0" b="0"/>
              <a:pathLst>
                <a:path w="76677" h="64446">
                  <a:moveTo>
                    <a:pt x="5682" y="42564"/>
                  </a:moveTo>
                  <a:lnTo>
                    <a:pt x="11271" y="59332"/>
                  </a:lnTo>
                  <a:lnTo>
                    <a:pt x="16427" y="63101"/>
                  </a:lnTo>
                  <a:lnTo>
                    <a:pt x="23374" y="64445"/>
                  </a:lnTo>
                  <a:lnTo>
                    <a:pt x="31514" y="64170"/>
                  </a:lnTo>
                  <a:lnTo>
                    <a:pt x="46799" y="57626"/>
                  </a:lnTo>
                  <a:lnTo>
                    <a:pt x="54150" y="52605"/>
                  </a:lnTo>
                  <a:lnTo>
                    <a:pt x="65438" y="37668"/>
                  </a:lnTo>
                  <a:lnTo>
                    <a:pt x="70086" y="28772"/>
                  </a:lnTo>
                  <a:lnTo>
                    <a:pt x="70844" y="20501"/>
                  </a:lnTo>
                  <a:lnTo>
                    <a:pt x="65448" y="5073"/>
                  </a:lnTo>
                  <a:lnTo>
                    <a:pt x="58394" y="1192"/>
                  </a:lnTo>
                  <a:lnTo>
                    <a:pt x="38078" y="0"/>
                  </a:lnTo>
                  <a:lnTo>
                    <a:pt x="19690" y="6489"/>
                  </a:lnTo>
                  <a:lnTo>
                    <a:pt x="11511" y="11495"/>
                  </a:lnTo>
                  <a:lnTo>
                    <a:pt x="6059" y="19512"/>
                  </a:lnTo>
                  <a:lnTo>
                    <a:pt x="0" y="40898"/>
                  </a:lnTo>
                  <a:lnTo>
                    <a:pt x="1894" y="49642"/>
                  </a:lnTo>
                  <a:lnTo>
                    <a:pt x="6666" y="56641"/>
                  </a:lnTo>
                  <a:lnTo>
                    <a:pt x="13357" y="62478"/>
                  </a:lnTo>
                  <a:lnTo>
                    <a:pt x="21327" y="64029"/>
                  </a:lnTo>
                  <a:lnTo>
                    <a:pt x="39541" y="59513"/>
                  </a:lnTo>
                  <a:lnTo>
                    <a:pt x="53096" y="46588"/>
                  </a:lnTo>
                  <a:lnTo>
                    <a:pt x="58348" y="38227"/>
                  </a:lnTo>
                  <a:lnTo>
                    <a:pt x="59510" y="30315"/>
                  </a:lnTo>
                  <a:lnTo>
                    <a:pt x="57945" y="22699"/>
                  </a:lnTo>
                  <a:lnTo>
                    <a:pt x="54562" y="15283"/>
                  </a:lnTo>
                  <a:lnTo>
                    <a:pt x="48797" y="11509"/>
                  </a:lnTo>
                  <a:lnTo>
                    <a:pt x="33033" y="10434"/>
                  </a:lnTo>
                  <a:lnTo>
                    <a:pt x="26256" y="14125"/>
                  </a:lnTo>
                  <a:lnTo>
                    <a:pt x="15606" y="27585"/>
                  </a:lnTo>
                  <a:lnTo>
                    <a:pt x="14637" y="34918"/>
                  </a:lnTo>
                  <a:lnTo>
                    <a:pt x="19800" y="49304"/>
                  </a:lnTo>
                  <a:lnTo>
                    <a:pt x="26793" y="54077"/>
                  </a:lnTo>
                  <a:lnTo>
                    <a:pt x="47040" y="59379"/>
                  </a:lnTo>
                  <a:lnTo>
                    <a:pt x="56650" y="57284"/>
                  </a:lnTo>
                  <a:lnTo>
                    <a:pt x="73568" y="45597"/>
                  </a:lnTo>
                  <a:lnTo>
                    <a:pt x="76676" y="38737"/>
                  </a:lnTo>
                  <a:lnTo>
                    <a:pt x="76408" y="31824"/>
                  </a:lnTo>
                  <a:lnTo>
                    <a:pt x="73889" y="24875"/>
                  </a:lnTo>
                  <a:lnTo>
                    <a:pt x="68701" y="20243"/>
                  </a:lnTo>
                  <a:lnTo>
                    <a:pt x="37267" y="10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70349" y="3307231"/>
              <a:ext cx="242182" cy="229097"/>
            </a:xfrm>
            <a:custGeom>
              <a:avLst/>
              <a:gdLst/>
              <a:ahLst/>
              <a:cxnLst/>
              <a:rect l="0" t="0" r="0" b="0"/>
              <a:pathLst>
                <a:path w="242182" h="229097">
                  <a:moveTo>
                    <a:pt x="88241" y="40831"/>
                  </a:moveTo>
                  <a:lnTo>
                    <a:pt x="71474" y="35242"/>
                  </a:lnTo>
                  <a:lnTo>
                    <a:pt x="64195" y="35935"/>
                  </a:lnTo>
                  <a:lnTo>
                    <a:pt x="49868" y="42944"/>
                  </a:lnTo>
                  <a:lnTo>
                    <a:pt x="28648" y="60044"/>
                  </a:lnTo>
                  <a:lnTo>
                    <a:pt x="13132" y="85518"/>
                  </a:lnTo>
                  <a:lnTo>
                    <a:pt x="1126" y="115293"/>
                  </a:lnTo>
                  <a:lnTo>
                    <a:pt x="0" y="135926"/>
                  </a:lnTo>
                  <a:lnTo>
                    <a:pt x="4570" y="155625"/>
                  </a:lnTo>
                  <a:lnTo>
                    <a:pt x="26567" y="187335"/>
                  </a:lnTo>
                  <a:lnTo>
                    <a:pt x="53442" y="216129"/>
                  </a:lnTo>
                  <a:lnTo>
                    <a:pt x="73555" y="224026"/>
                  </a:lnTo>
                  <a:lnTo>
                    <a:pt x="124595" y="229096"/>
                  </a:lnTo>
                  <a:lnTo>
                    <a:pt x="148852" y="223550"/>
                  </a:lnTo>
                  <a:lnTo>
                    <a:pt x="179119" y="207274"/>
                  </a:lnTo>
                  <a:lnTo>
                    <a:pt x="217582" y="172757"/>
                  </a:lnTo>
                  <a:lnTo>
                    <a:pt x="231904" y="154447"/>
                  </a:lnTo>
                  <a:lnTo>
                    <a:pt x="239828" y="131491"/>
                  </a:lnTo>
                  <a:lnTo>
                    <a:pt x="242181" y="106860"/>
                  </a:lnTo>
                  <a:lnTo>
                    <a:pt x="231144" y="51736"/>
                  </a:lnTo>
                  <a:lnTo>
                    <a:pt x="215721" y="25474"/>
                  </a:lnTo>
                  <a:lnTo>
                    <a:pt x="199881" y="13339"/>
                  </a:lnTo>
                  <a:lnTo>
                    <a:pt x="179973" y="5215"/>
                  </a:lnTo>
                  <a:lnTo>
                    <a:pt x="129065" y="0"/>
                  </a:lnTo>
                  <a:lnTo>
                    <a:pt x="94098" y="2216"/>
                  </a:lnTo>
                  <a:lnTo>
                    <a:pt x="67184" y="9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2009339" y="1720608"/>
            <a:ext cx="2980786" cy="2227579"/>
          </a:xfrm>
          <a:custGeom>
            <a:avLst/>
            <a:gdLst/>
            <a:ahLst/>
            <a:cxnLst/>
            <a:rect l="0" t="0" r="0" b="0"/>
            <a:pathLst>
              <a:path w="2980786" h="2227579">
                <a:moveTo>
                  <a:pt x="12132" y="711474"/>
                </a:moveTo>
                <a:lnTo>
                  <a:pt x="954" y="700296"/>
                </a:lnTo>
                <a:lnTo>
                  <a:pt x="0" y="694664"/>
                </a:lnTo>
                <a:lnTo>
                  <a:pt x="1705" y="688569"/>
                </a:lnTo>
                <a:lnTo>
                  <a:pt x="40830" y="632111"/>
                </a:lnTo>
                <a:lnTo>
                  <a:pt x="96384" y="574657"/>
                </a:lnTo>
                <a:lnTo>
                  <a:pt x="159749" y="518454"/>
                </a:lnTo>
                <a:lnTo>
                  <a:pt x="219064" y="462300"/>
                </a:lnTo>
                <a:lnTo>
                  <a:pt x="268318" y="403614"/>
                </a:lnTo>
                <a:lnTo>
                  <a:pt x="330067" y="346525"/>
                </a:lnTo>
                <a:lnTo>
                  <a:pt x="392255" y="297356"/>
                </a:lnTo>
                <a:lnTo>
                  <a:pt x="453256" y="262475"/>
                </a:lnTo>
                <a:lnTo>
                  <a:pt x="515036" y="224776"/>
                </a:lnTo>
                <a:lnTo>
                  <a:pt x="540947" y="208519"/>
                </a:lnTo>
                <a:lnTo>
                  <a:pt x="601938" y="176928"/>
                </a:lnTo>
                <a:lnTo>
                  <a:pt x="630256" y="161586"/>
                </a:lnTo>
                <a:lnTo>
                  <a:pt x="656584" y="145342"/>
                </a:lnTo>
                <a:lnTo>
                  <a:pt x="717736" y="122090"/>
                </a:lnTo>
                <a:lnTo>
                  <a:pt x="780730" y="100840"/>
                </a:lnTo>
                <a:lnTo>
                  <a:pt x="843885" y="79766"/>
                </a:lnTo>
                <a:lnTo>
                  <a:pt x="907054" y="58708"/>
                </a:lnTo>
                <a:lnTo>
                  <a:pt x="960867" y="42330"/>
                </a:lnTo>
                <a:lnTo>
                  <a:pt x="1021404" y="32678"/>
                </a:lnTo>
                <a:lnTo>
                  <a:pt x="1073098" y="20984"/>
                </a:lnTo>
                <a:lnTo>
                  <a:pt x="1125250" y="14341"/>
                </a:lnTo>
                <a:lnTo>
                  <a:pt x="1175283" y="7700"/>
                </a:lnTo>
                <a:lnTo>
                  <a:pt x="1230226" y="6388"/>
                </a:lnTo>
                <a:lnTo>
                  <a:pt x="1286139" y="6129"/>
                </a:lnTo>
                <a:lnTo>
                  <a:pt x="1342244" y="6078"/>
                </a:lnTo>
                <a:lnTo>
                  <a:pt x="1397217" y="4898"/>
                </a:lnTo>
                <a:lnTo>
                  <a:pt x="1432093" y="0"/>
                </a:lnTo>
                <a:lnTo>
                  <a:pt x="1491529" y="5035"/>
                </a:lnTo>
                <a:lnTo>
                  <a:pt x="1548619" y="17382"/>
                </a:lnTo>
                <a:lnTo>
                  <a:pt x="1609082" y="27009"/>
                </a:lnTo>
                <a:lnTo>
                  <a:pt x="1670250" y="41607"/>
                </a:lnTo>
                <a:lnTo>
                  <a:pt x="1723921" y="49221"/>
                </a:lnTo>
                <a:lnTo>
                  <a:pt x="1780346" y="71727"/>
                </a:lnTo>
                <a:lnTo>
                  <a:pt x="1833487" y="90159"/>
                </a:lnTo>
                <a:lnTo>
                  <a:pt x="1896726" y="111338"/>
                </a:lnTo>
                <a:lnTo>
                  <a:pt x="1959903" y="132406"/>
                </a:lnTo>
                <a:lnTo>
                  <a:pt x="2011377" y="151124"/>
                </a:lnTo>
                <a:lnTo>
                  <a:pt x="2073249" y="187519"/>
                </a:lnTo>
                <a:lnTo>
                  <a:pt x="2132943" y="240128"/>
                </a:lnTo>
                <a:lnTo>
                  <a:pt x="2183528" y="273771"/>
                </a:lnTo>
                <a:lnTo>
                  <a:pt x="2206447" y="292966"/>
                </a:lnTo>
                <a:lnTo>
                  <a:pt x="2267683" y="333116"/>
                </a:lnTo>
                <a:lnTo>
                  <a:pt x="2307829" y="355067"/>
                </a:lnTo>
                <a:lnTo>
                  <a:pt x="2356932" y="377425"/>
                </a:lnTo>
                <a:lnTo>
                  <a:pt x="2413286" y="416928"/>
                </a:lnTo>
                <a:lnTo>
                  <a:pt x="2471713" y="465824"/>
                </a:lnTo>
                <a:lnTo>
                  <a:pt x="2530943" y="514943"/>
                </a:lnTo>
                <a:lnTo>
                  <a:pt x="2588065" y="576684"/>
                </a:lnTo>
                <a:lnTo>
                  <a:pt x="2624626" y="637958"/>
                </a:lnTo>
                <a:lnTo>
                  <a:pt x="2661877" y="700763"/>
                </a:lnTo>
                <a:lnTo>
                  <a:pt x="2700723" y="754651"/>
                </a:lnTo>
                <a:lnTo>
                  <a:pt x="2742550" y="809617"/>
                </a:lnTo>
                <a:lnTo>
                  <a:pt x="2767484" y="849014"/>
                </a:lnTo>
                <a:lnTo>
                  <a:pt x="2783324" y="877009"/>
                </a:lnTo>
                <a:lnTo>
                  <a:pt x="2799715" y="903241"/>
                </a:lnTo>
                <a:lnTo>
                  <a:pt x="2815101" y="930121"/>
                </a:lnTo>
                <a:lnTo>
                  <a:pt x="2831358" y="956023"/>
                </a:lnTo>
                <a:lnTo>
                  <a:pt x="2854614" y="1017011"/>
                </a:lnTo>
                <a:lnTo>
                  <a:pt x="2862172" y="1051568"/>
                </a:lnTo>
                <a:lnTo>
                  <a:pt x="2866280" y="1076707"/>
                </a:lnTo>
                <a:lnTo>
                  <a:pt x="2888888" y="1132184"/>
                </a:lnTo>
                <a:lnTo>
                  <a:pt x="2899000" y="1193533"/>
                </a:lnTo>
                <a:lnTo>
                  <a:pt x="2913589" y="1249301"/>
                </a:lnTo>
                <a:lnTo>
                  <a:pt x="2923006" y="1310096"/>
                </a:lnTo>
                <a:lnTo>
                  <a:pt x="2930919" y="1372377"/>
                </a:lnTo>
                <a:lnTo>
                  <a:pt x="2939153" y="1434333"/>
                </a:lnTo>
                <a:lnTo>
                  <a:pt x="2947978" y="1495698"/>
                </a:lnTo>
                <a:lnTo>
                  <a:pt x="2957705" y="1556160"/>
                </a:lnTo>
                <a:lnTo>
                  <a:pt x="2968200" y="1615856"/>
                </a:lnTo>
                <a:lnTo>
                  <a:pt x="2979229" y="1675016"/>
                </a:lnTo>
                <a:lnTo>
                  <a:pt x="2980785" y="1729612"/>
                </a:lnTo>
                <a:lnTo>
                  <a:pt x="2977973" y="1782337"/>
                </a:lnTo>
                <a:lnTo>
                  <a:pt x="2964370" y="1838793"/>
                </a:lnTo>
                <a:lnTo>
                  <a:pt x="2955083" y="1899679"/>
                </a:lnTo>
                <a:lnTo>
                  <a:pt x="2938855" y="1953637"/>
                </a:lnTo>
                <a:lnTo>
                  <a:pt x="2914861" y="2016991"/>
                </a:lnTo>
                <a:lnTo>
                  <a:pt x="2887061" y="2080178"/>
                </a:lnTo>
                <a:lnTo>
                  <a:pt x="2865412" y="2143350"/>
                </a:lnTo>
                <a:lnTo>
                  <a:pt x="2857191" y="2163237"/>
                </a:lnTo>
                <a:lnTo>
                  <a:pt x="2845739" y="2179875"/>
                </a:lnTo>
                <a:lnTo>
                  <a:pt x="2842919" y="2188757"/>
                </a:lnTo>
                <a:lnTo>
                  <a:pt x="2844298" y="22275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1732436" y="2076212"/>
            <a:ext cx="299565" cy="292700"/>
            <a:chOff x="1732436" y="2076212"/>
            <a:chExt cx="299565" cy="292700"/>
          </a:xfrm>
        </p:grpSpPr>
        <p:sp>
          <p:nvSpPr>
            <p:cNvPr id="70" name="Freeform 69"/>
            <p:cNvSpPr/>
            <p:nvPr/>
          </p:nvSpPr>
          <p:spPr>
            <a:xfrm>
              <a:off x="1732436" y="2076212"/>
              <a:ext cx="299565" cy="292700"/>
            </a:xfrm>
            <a:custGeom>
              <a:avLst/>
              <a:gdLst/>
              <a:ahLst/>
              <a:cxnLst/>
              <a:rect l="0" t="0" r="0" b="0"/>
              <a:pathLst>
                <a:path w="299565" h="292700">
                  <a:moveTo>
                    <a:pt x="57408" y="292699"/>
                  </a:moveTo>
                  <a:lnTo>
                    <a:pt x="39450" y="231589"/>
                  </a:lnTo>
                  <a:lnTo>
                    <a:pt x="28861" y="181582"/>
                  </a:lnTo>
                  <a:lnTo>
                    <a:pt x="23603" y="133044"/>
                  </a:lnTo>
                  <a:lnTo>
                    <a:pt x="11346" y="75419"/>
                  </a:lnTo>
                  <a:lnTo>
                    <a:pt x="0" y="30241"/>
                  </a:lnTo>
                  <a:lnTo>
                    <a:pt x="1868" y="8765"/>
                  </a:lnTo>
                  <a:lnTo>
                    <a:pt x="6343" y="2804"/>
                  </a:lnTo>
                  <a:lnTo>
                    <a:pt x="12836" y="0"/>
                  </a:lnTo>
                  <a:lnTo>
                    <a:pt x="29410" y="4"/>
                  </a:lnTo>
                  <a:lnTo>
                    <a:pt x="58471" y="7753"/>
                  </a:lnTo>
                  <a:lnTo>
                    <a:pt x="120672" y="44082"/>
                  </a:lnTo>
                  <a:lnTo>
                    <a:pt x="176523" y="85688"/>
                  </a:lnTo>
                  <a:lnTo>
                    <a:pt x="235513" y="120522"/>
                  </a:lnTo>
                  <a:lnTo>
                    <a:pt x="285659" y="163431"/>
                  </a:lnTo>
                  <a:lnTo>
                    <a:pt x="299564" y="176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79316" y="2221513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04899" y="14654"/>
                  </a:lnTo>
                  <a:lnTo>
                    <a:pt x="44258" y="4311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298135" y="1787594"/>
            <a:ext cx="178798" cy="218240"/>
          </a:xfrm>
          <a:custGeom>
            <a:avLst/>
            <a:gdLst/>
            <a:ahLst/>
            <a:cxnLst/>
            <a:rect l="0" t="0" r="0" b="0"/>
            <a:pathLst>
              <a:path w="178798" h="218240">
                <a:moveTo>
                  <a:pt x="18549" y="97007"/>
                </a:moveTo>
                <a:lnTo>
                  <a:pt x="33203" y="159099"/>
                </a:lnTo>
                <a:lnTo>
                  <a:pt x="50472" y="193890"/>
                </a:lnTo>
                <a:lnTo>
                  <a:pt x="25875" y="138115"/>
                </a:lnTo>
                <a:lnTo>
                  <a:pt x="5958" y="96808"/>
                </a:lnTo>
                <a:lnTo>
                  <a:pt x="0" y="59773"/>
                </a:lnTo>
                <a:lnTo>
                  <a:pt x="3824" y="24753"/>
                </a:lnTo>
                <a:lnTo>
                  <a:pt x="8732" y="16082"/>
                </a:lnTo>
                <a:lnTo>
                  <a:pt x="23545" y="3329"/>
                </a:lnTo>
                <a:lnTo>
                  <a:pt x="44946" y="0"/>
                </a:lnTo>
                <a:lnTo>
                  <a:pt x="57204" y="750"/>
                </a:lnTo>
                <a:lnTo>
                  <a:pt x="77063" y="10942"/>
                </a:lnTo>
                <a:lnTo>
                  <a:pt x="92518" y="27170"/>
                </a:lnTo>
                <a:lnTo>
                  <a:pt x="103287" y="46081"/>
                </a:lnTo>
                <a:lnTo>
                  <a:pt x="104286" y="54867"/>
                </a:lnTo>
                <a:lnTo>
                  <a:pt x="99158" y="70869"/>
                </a:lnTo>
                <a:lnTo>
                  <a:pt x="85961" y="82660"/>
                </a:lnTo>
                <a:lnTo>
                  <a:pt x="77528" y="87442"/>
                </a:lnTo>
                <a:lnTo>
                  <a:pt x="76585" y="90630"/>
                </a:lnTo>
                <a:lnTo>
                  <a:pt x="80637" y="92756"/>
                </a:lnTo>
                <a:lnTo>
                  <a:pt x="108695" y="101986"/>
                </a:lnTo>
                <a:lnTo>
                  <a:pt x="163001" y="126692"/>
                </a:lnTo>
                <a:lnTo>
                  <a:pt x="175557" y="142955"/>
                </a:lnTo>
                <a:lnTo>
                  <a:pt x="178797" y="165001"/>
                </a:lnTo>
                <a:lnTo>
                  <a:pt x="175168" y="188058"/>
                </a:lnTo>
                <a:lnTo>
                  <a:pt x="165756" y="206104"/>
                </a:lnTo>
                <a:lnTo>
                  <a:pt x="157631" y="211852"/>
                </a:lnTo>
                <a:lnTo>
                  <a:pt x="136125" y="218239"/>
                </a:lnTo>
                <a:lnTo>
                  <a:pt x="103299" y="216245"/>
                </a:lnTo>
                <a:lnTo>
                  <a:pt x="56442" y="204938"/>
                </a:lnTo>
                <a:lnTo>
                  <a:pt x="39606" y="2022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4980830" y="3913656"/>
            <a:ext cx="188663" cy="225061"/>
          </a:xfrm>
          <a:custGeom>
            <a:avLst/>
            <a:gdLst/>
            <a:ahLst/>
            <a:cxnLst/>
            <a:rect l="0" t="0" r="0" b="0"/>
            <a:pathLst>
              <a:path w="188663" h="225061">
                <a:moveTo>
                  <a:pt x="146548" y="24002"/>
                </a:moveTo>
                <a:lnTo>
                  <a:pt x="128567" y="8361"/>
                </a:lnTo>
                <a:lnTo>
                  <a:pt x="111650" y="283"/>
                </a:lnTo>
                <a:lnTo>
                  <a:pt x="102226" y="0"/>
                </a:lnTo>
                <a:lnTo>
                  <a:pt x="82395" y="5925"/>
                </a:lnTo>
                <a:lnTo>
                  <a:pt x="33725" y="35385"/>
                </a:lnTo>
                <a:lnTo>
                  <a:pt x="19195" y="50118"/>
                </a:lnTo>
                <a:lnTo>
                  <a:pt x="8838" y="68364"/>
                </a:lnTo>
                <a:lnTo>
                  <a:pt x="1063" y="117079"/>
                </a:lnTo>
                <a:lnTo>
                  <a:pt x="0" y="144138"/>
                </a:lnTo>
                <a:lnTo>
                  <a:pt x="5766" y="165523"/>
                </a:lnTo>
                <a:lnTo>
                  <a:pt x="28532" y="198316"/>
                </a:lnTo>
                <a:lnTo>
                  <a:pt x="54259" y="220190"/>
                </a:lnTo>
                <a:lnTo>
                  <a:pt x="77065" y="225060"/>
                </a:lnTo>
                <a:lnTo>
                  <a:pt x="129833" y="218655"/>
                </a:lnTo>
                <a:lnTo>
                  <a:pt x="188662" y="2029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6053886" y="2237468"/>
            <a:ext cx="4011358" cy="660492"/>
            <a:chOff x="6053886" y="2237468"/>
            <a:chExt cx="4011358" cy="660492"/>
          </a:xfrm>
        </p:grpSpPr>
        <p:sp>
          <p:nvSpPr>
            <p:cNvPr id="75" name="Freeform 74"/>
            <p:cNvSpPr/>
            <p:nvPr/>
          </p:nvSpPr>
          <p:spPr>
            <a:xfrm>
              <a:off x="6053886" y="2237468"/>
              <a:ext cx="979151" cy="194615"/>
            </a:xfrm>
            <a:custGeom>
              <a:avLst/>
              <a:gdLst/>
              <a:ahLst/>
              <a:cxnLst/>
              <a:rect l="0" t="0" r="0" b="0"/>
              <a:pathLst>
                <a:path w="979151" h="194615">
                  <a:moveTo>
                    <a:pt x="0" y="194614"/>
                  </a:moveTo>
                  <a:lnTo>
                    <a:pt x="29308" y="156241"/>
                  </a:lnTo>
                  <a:lnTo>
                    <a:pt x="64801" y="129149"/>
                  </a:lnTo>
                  <a:lnTo>
                    <a:pt x="126485" y="102613"/>
                  </a:lnTo>
                  <a:lnTo>
                    <a:pt x="189525" y="72794"/>
                  </a:lnTo>
                  <a:lnTo>
                    <a:pt x="252685" y="50814"/>
                  </a:lnTo>
                  <a:lnTo>
                    <a:pt x="315855" y="29676"/>
                  </a:lnTo>
                  <a:lnTo>
                    <a:pt x="361089" y="18751"/>
                  </a:lnTo>
                  <a:lnTo>
                    <a:pt x="421334" y="8805"/>
                  </a:lnTo>
                  <a:lnTo>
                    <a:pt x="482718" y="0"/>
                  </a:lnTo>
                  <a:lnTo>
                    <a:pt x="542983" y="3621"/>
                  </a:lnTo>
                  <a:lnTo>
                    <a:pt x="602744" y="4809"/>
                  </a:lnTo>
                  <a:lnTo>
                    <a:pt x="658440" y="6214"/>
                  </a:lnTo>
                  <a:lnTo>
                    <a:pt x="720888" y="14159"/>
                  </a:lnTo>
                  <a:lnTo>
                    <a:pt x="781494" y="26889"/>
                  </a:lnTo>
                  <a:lnTo>
                    <a:pt x="841207" y="43802"/>
                  </a:lnTo>
                  <a:lnTo>
                    <a:pt x="894781" y="61266"/>
                  </a:lnTo>
                  <a:lnTo>
                    <a:pt x="958081" y="82312"/>
                  </a:lnTo>
                  <a:lnTo>
                    <a:pt x="979150" y="8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86066" y="2495116"/>
              <a:ext cx="246846" cy="284408"/>
            </a:xfrm>
            <a:custGeom>
              <a:avLst/>
              <a:gdLst/>
              <a:ahLst/>
              <a:cxnLst/>
              <a:rect l="0" t="0" r="0" b="0"/>
              <a:pathLst>
                <a:path w="246846" h="284408">
                  <a:moveTo>
                    <a:pt x="46804" y="63309"/>
                  </a:moveTo>
                  <a:lnTo>
                    <a:pt x="32150" y="116336"/>
                  </a:lnTo>
                  <a:lnTo>
                    <a:pt x="18606" y="174952"/>
                  </a:lnTo>
                  <a:lnTo>
                    <a:pt x="8164" y="224420"/>
                  </a:lnTo>
                  <a:lnTo>
                    <a:pt x="0" y="259874"/>
                  </a:lnTo>
                  <a:lnTo>
                    <a:pt x="2781" y="244902"/>
                  </a:lnTo>
                  <a:lnTo>
                    <a:pt x="10028" y="184636"/>
                  </a:lnTo>
                  <a:lnTo>
                    <a:pt x="22599" y="123626"/>
                  </a:lnTo>
                  <a:lnTo>
                    <a:pt x="39466" y="75353"/>
                  </a:lnTo>
                  <a:lnTo>
                    <a:pt x="70336" y="13919"/>
                  </a:lnTo>
                  <a:lnTo>
                    <a:pt x="76531" y="5815"/>
                  </a:lnTo>
                  <a:lnTo>
                    <a:pt x="84169" y="1583"/>
                  </a:lnTo>
                  <a:lnTo>
                    <a:pt x="102015" y="0"/>
                  </a:lnTo>
                  <a:lnTo>
                    <a:pt x="118526" y="6316"/>
                  </a:lnTo>
                  <a:lnTo>
                    <a:pt x="126204" y="11275"/>
                  </a:lnTo>
                  <a:lnTo>
                    <a:pt x="137856" y="26145"/>
                  </a:lnTo>
                  <a:lnTo>
                    <a:pt x="165412" y="87919"/>
                  </a:lnTo>
                  <a:lnTo>
                    <a:pt x="190845" y="147788"/>
                  </a:lnTo>
                  <a:lnTo>
                    <a:pt x="217172" y="209123"/>
                  </a:lnTo>
                  <a:lnTo>
                    <a:pt x="236107" y="260022"/>
                  </a:lnTo>
                  <a:lnTo>
                    <a:pt x="246845" y="284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64456" y="2708258"/>
              <a:ext cx="147400" cy="18623"/>
            </a:xfrm>
            <a:custGeom>
              <a:avLst/>
              <a:gdLst/>
              <a:ahLst/>
              <a:cxnLst/>
              <a:rect l="0" t="0" r="0" b="0"/>
              <a:pathLst>
                <a:path w="147400" h="18623">
                  <a:moveTo>
                    <a:pt x="147399" y="18622"/>
                  </a:moveTo>
                  <a:lnTo>
                    <a:pt x="92354" y="1834"/>
                  </a:lnTo>
                  <a:lnTo>
                    <a:pt x="55570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2383" y="2521306"/>
              <a:ext cx="232108" cy="256306"/>
            </a:xfrm>
            <a:custGeom>
              <a:avLst/>
              <a:gdLst/>
              <a:ahLst/>
              <a:cxnLst/>
              <a:rect l="0" t="0" r="0" b="0"/>
              <a:pathLst>
                <a:path w="232108" h="256306">
                  <a:moveTo>
                    <a:pt x="0" y="68704"/>
                  </a:moveTo>
                  <a:lnTo>
                    <a:pt x="11453" y="117635"/>
                  </a:lnTo>
                  <a:lnTo>
                    <a:pt x="24750" y="171176"/>
                  </a:lnTo>
                  <a:lnTo>
                    <a:pt x="33805" y="234594"/>
                  </a:lnTo>
                  <a:lnTo>
                    <a:pt x="37252" y="250058"/>
                  </a:lnTo>
                  <a:lnTo>
                    <a:pt x="36533" y="249268"/>
                  </a:lnTo>
                  <a:lnTo>
                    <a:pt x="26974" y="211606"/>
                  </a:lnTo>
                  <a:lnTo>
                    <a:pt x="22226" y="155076"/>
                  </a:lnTo>
                  <a:lnTo>
                    <a:pt x="21288" y="91918"/>
                  </a:lnTo>
                  <a:lnTo>
                    <a:pt x="26692" y="39624"/>
                  </a:lnTo>
                  <a:lnTo>
                    <a:pt x="41314" y="11865"/>
                  </a:lnTo>
                  <a:lnTo>
                    <a:pt x="49770" y="6245"/>
                  </a:lnTo>
                  <a:lnTo>
                    <a:pt x="71643" y="0"/>
                  </a:lnTo>
                  <a:lnTo>
                    <a:pt x="110265" y="2074"/>
                  </a:lnTo>
                  <a:lnTo>
                    <a:pt x="131285" y="10235"/>
                  </a:lnTo>
                  <a:lnTo>
                    <a:pt x="140166" y="15687"/>
                  </a:lnTo>
                  <a:lnTo>
                    <a:pt x="144917" y="22830"/>
                  </a:lnTo>
                  <a:lnTo>
                    <a:pt x="147076" y="40127"/>
                  </a:lnTo>
                  <a:lnTo>
                    <a:pt x="136125" y="69595"/>
                  </a:lnTo>
                  <a:lnTo>
                    <a:pt x="110294" y="109824"/>
                  </a:lnTo>
                  <a:lnTo>
                    <a:pt x="88442" y="129371"/>
                  </a:lnTo>
                  <a:lnTo>
                    <a:pt x="88207" y="129036"/>
                  </a:lnTo>
                  <a:lnTo>
                    <a:pt x="90390" y="126473"/>
                  </a:lnTo>
                  <a:lnTo>
                    <a:pt x="110230" y="117276"/>
                  </a:lnTo>
                  <a:lnTo>
                    <a:pt x="128540" y="116808"/>
                  </a:lnTo>
                  <a:lnTo>
                    <a:pt x="174480" y="126039"/>
                  </a:lnTo>
                  <a:lnTo>
                    <a:pt x="194920" y="138640"/>
                  </a:lnTo>
                  <a:lnTo>
                    <a:pt x="227105" y="175325"/>
                  </a:lnTo>
                  <a:lnTo>
                    <a:pt x="230952" y="185408"/>
                  </a:lnTo>
                  <a:lnTo>
                    <a:pt x="232107" y="205970"/>
                  </a:lnTo>
                  <a:lnTo>
                    <a:pt x="225601" y="223688"/>
                  </a:lnTo>
                  <a:lnTo>
                    <a:pt x="220591" y="231688"/>
                  </a:lnTo>
                  <a:lnTo>
                    <a:pt x="205665" y="243697"/>
                  </a:lnTo>
                  <a:lnTo>
                    <a:pt x="196772" y="248537"/>
                  </a:lnTo>
                  <a:lnTo>
                    <a:pt x="141641" y="256305"/>
                  </a:lnTo>
                  <a:lnTo>
                    <a:pt x="87597" y="254720"/>
                  </a:lnTo>
                  <a:lnTo>
                    <a:pt x="30712" y="239972"/>
                  </a:lnTo>
                  <a:lnTo>
                    <a:pt x="21057" y="237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66403" y="2508546"/>
              <a:ext cx="229763" cy="274043"/>
            </a:xfrm>
            <a:custGeom>
              <a:avLst/>
              <a:gdLst/>
              <a:ahLst/>
              <a:cxnLst/>
              <a:rect l="0" t="0" r="0" b="0"/>
              <a:pathLst>
                <a:path w="229763" h="274043">
                  <a:moveTo>
                    <a:pt x="187649" y="39350"/>
                  </a:moveTo>
                  <a:lnTo>
                    <a:pt x="176470" y="22583"/>
                  </a:lnTo>
                  <a:lnTo>
                    <a:pt x="161623" y="11231"/>
                  </a:lnTo>
                  <a:lnTo>
                    <a:pt x="142157" y="3456"/>
                  </a:lnTo>
                  <a:lnTo>
                    <a:pt x="117907" y="0"/>
                  </a:lnTo>
                  <a:lnTo>
                    <a:pt x="77947" y="9234"/>
                  </a:lnTo>
                  <a:lnTo>
                    <a:pt x="47649" y="26787"/>
                  </a:lnTo>
                  <a:lnTo>
                    <a:pt x="23855" y="46806"/>
                  </a:lnTo>
                  <a:lnTo>
                    <a:pt x="7576" y="73145"/>
                  </a:lnTo>
                  <a:lnTo>
                    <a:pt x="0" y="129127"/>
                  </a:lnTo>
                  <a:lnTo>
                    <a:pt x="1028" y="171105"/>
                  </a:lnTo>
                  <a:lnTo>
                    <a:pt x="21927" y="228190"/>
                  </a:lnTo>
                  <a:lnTo>
                    <a:pt x="35616" y="246501"/>
                  </a:lnTo>
                  <a:lnTo>
                    <a:pt x="44180" y="254660"/>
                  </a:lnTo>
                  <a:lnTo>
                    <a:pt x="84178" y="271731"/>
                  </a:lnTo>
                  <a:lnTo>
                    <a:pt x="110077" y="274042"/>
                  </a:lnTo>
                  <a:lnTo>
                    <a:pt x="166082" y="262975"/>
                  </a:lnTo>
                  <a:lnTo>
                    <a:pt x="205486" y="249726"/>
                  </a:lnTo>
                  <a:lnTo>
                    <a:pt x="229762" y="23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59853" y="2653181"/>
              <a:ext cx="10096" cy="157928"/>
            </a:xfrm>
            <a:custGeom>
              <a:avLst/>
              <a:gdLst/>
              <a:ahLst/>
              <a:cxnLst/>
              <a:rect l="0" t="0" r="0" b="0"/>
              <a:pathLst>
                <a:path w="10096" h="157928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1009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80476" y="25478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75233" y="2616006"/>
              <a:ext cx="184581" cy="214699"/>
            </a:xfrm>
            <a:custGeom>
              <a:avLst/>
              <a:gdLst/>
              <a:ahLst/>
              <a:cxnLst/>
              <a:rect l="0" t="0" r="0" b="0"/>
              <a:pathLst>
                <a:path w="184581" h="214699">
                  <a:moveTo>
                    <a:pt x="136870" y="5589"/>
                  </a:moveTo>
                  <a:lnTo>
                    <a:pt x="120103" y="0"/>
                  </a:lnTo>
                  <a:lnTo>
                    <a:pt x="87319" y="2114"/>
                  </a:lnTo>
                  <a:lnTo>
                    <a:pt x="43894" y="14478"/>
                  </a:lnTo>
                  <a:lnTo>
                    <a:pt x="26917" y="25528"/>
                  </a:lnTo>
                  <a:lnTo>
                    <a:pt x="14693" y="41357"/>
                  </a:lnTo>
                  <a:lnTo>
                    <a:pt x="9795" y="50491"/>
                  </a:lnTo>
                  <a:lnTo>
                    <a:pt x="8870" y="58921"/>
                  </a:lnTo>
                  <a:lnTo>
                    <a:pt x="14081" y="74526"/>
                  </a:lnTo>
                  <a:lnTo>
                    <a:pt x="27315" y="86141"/>
                  </a:lnTo>
                  <a:lnTo>
                    <a:pt x="69996" y="103129"/>
                  </a:lnTo>
                  <a:lnTo>
                    <a:pt x="122317" y="117750"/>
                  </a:lnTo>
                  <a:lnTo>
                    <a:pt x="155565" y="129549"/>
                  </a:lnTo>
                  <a:lnTo>
                    <a:pt x="172865" y="141011"/>
                  </a:lnTo>
                  <a:lnTo>
                    <a:pt x="178414" y="149683"/>
                  </a:lnTo>
                  <a:lnTo>
                    <a:pt x="184580" y="171796"/>
                  </a:lnTo>
                  <a:lnTo>
                    <a:pt x="182715" y="181905"/>
                  </a:lnTo>
                  <a:lnTo>
                    <a:pt x="171283" y="199375"/>
                  </a:lnTo>
                  <a:lnTo>
                    <a:pt x="151385" y="208700"/>
                  </a:lnTo>
                  <a:lnTo>
                    <a:pt x="94894" y="214686"/>
                  </a:lnTo>
                  <a:lnTo>
                    <a:pt x="38155" y="214698"/>
                  </a:lnTo>
                  <a:lnTo>
                    <a:pt x="0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20239" y="2660568"/>
              <a:ext cx="234104" cy="162484"/>
            </a:xfrm>
            <a:custGeom>
              <a:avLst/>
              <a:gdLst/>
              <a:ahLst/>
              <a:cxnLst/>
              <a:rect l="0" t="0" r="0" b="0"/>
              <a:pathLst>
                <a:path w="234104" h="162484">
                  <a:moveTo>
                    <a:pt x="149875" y="66312"/>
                  </a:moveTo>
                  <a:lnTo>
                    <a:pt x="140300" y="35030"/>
                  </a:lnTo>
                  <a:lnTo>
                    <a:pt x="129631" y="18874"/>
                  </a:lnTo>
                  <a:lnTo>
                    <a:pt x="113971" y="7014"/>
                  </a:lnTo>
                  <a:lnTo>
                    <a:pt x="104882" y="2214"/>
                  </a:lnTo>
                  <a:lnTo>
                    <a:pt x="79185" y="0"/>
                  </a:lnTo>
                  <a:lnTo>
                    <a:pt x="51776" y="4085"/>
                  </a:lnTo>
                  <a:lnTo>
                    <a:pt x="31796" y="13699"/>
                  </a:lnTo>
                  <a:lnTo>
                    <a:pt x="18237" y="32010"/>
                  </a:lnTo>
                  <a:lnTo>
                    <a:pt x="0" y="76304"/>
                  </a:lnTo>
                  <a:lnTo>
                    <a:pt x="1765" y="100779"/>
                  </a:lnTo>
                  <a:lnTo>
                    <a:pt x="10349" y="124915"/>
                  </a:lnTo>
                  <a:lnTo>
                    <a:pt x="21963" y="143441"/>
                  </a:lnTo>
                  <a:lnTo>
                    <a:pt x="38043" y="156354"/>
                  </a:lnTo>
                  <a:lnTo>
                    <a:pt x="47244" y="161435"/>
                  </a:lnTo>
                  <a:lnTo>
                    <a:pt x="56888" y="162483"/>
                  </a:lnTo>
                  <a:lnTo>
                    <a:pt x="76962" y="157408"/>
                  </a:lnTo>
                  <a:lnTo>
                    <a:pt x="117275" y="135086"/>
                  </a:lnTo>
                  <a:lnTo>
                    <a:pt x="133826" y="121835"/>
                  </a:lnTo>
                  <a:lnTo>
                    <a:pt x="150709" y="95632"/>
                  </a:lnTo>
                  <a:lnTo>
                    <a:pt x="153941" y="94047"/>
                  </a:lnTo>
                  <a:lnTo>
                    <a:pt x="156095" y="97671"/>
                  </a:lnTo>
                  <a:lnTo>
                    <a:pt x="160828" y="113005"/>
                  </a:lnTo>
                  <a:lnTo>
                    <a:pt x="170731" y="131518"/>
                  </a:lnTo>
                  <a:lnTo>
                    <a:pt x="186050" y="145206"/>
                  </a:lnTo>
                  <a:lnTo>
                    <a:pt x="203387" y="154019"/>
                  </a:lnTo>
                  <a:lnTo>
                    <a:pt x="234103" y="161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17286" y="2612530"/>
              <a:ext cx="189775" cy="223292"/>
            </a:xfrm>
            <a:custGeom>
              <a:avLst/>
              <a:gdLst/>
              <a:ahLst/>
              <a:cxnLst/>
              <a:rect l="0" t="0" r="0" b="0"/>
              <a:pathLst>
                <a:path w="189775" h="223292">
                  <a:moveTo>
                    <a:pt x="137139" y="9065"/>
                  </a:moveTo>
                  <a:lnTo>
                    <a:pt x="99660" y="732"/>
                  </a:lnTo>
                  <a:lnTo>
                    <a:pt x="87587" y="0"/>
                  </a:lnTo>
                  <a:lnTo>
                    <a:pt x="67932" y="5426"/>
                  </a:lnTo>
                  <a:lnTo>
                    <a:pt x="21700" y="35709"/>
                  </a:lnTo>
                  <a:lnTo>
                    <a:pt x="5504" y="53662"/>
                  </a:lnTo>
                  <a:lnTo>
                    <a:pt x="1419" y="63363"/>
                  </a:lnTo>
                  <a:lnTo>
                    <a:pt x="0" y="83500"/>
                  </a:lnTo>
                  <a:lnTo>
                    <a:pt x="6389" y="101029"/>
                  </a:lnTo>
                  <a:lnTo>
                    <a:pt x="11367" y="108979"/>
                  </a:lnTo>
                  <a:lnTo>
                    <a:pt x="19365" y="114279"/>
                  </a:lnTo>
                  <a:lnTo>
                    <a:pt x="52980" y="121738"/>
                  </a:lnTo>
                  <a:lnTo>
                    <a:pt x="106260" y="127378"/>
                  </a:lnTo>
                  <a:lnTo>
                    <a:pt x="156255" y="139411"/>
                  </a:lnTo>
                  <a:lnTo>
                    <a:pt x="183617" y="155181"/>
                  </a:lnTo>
                  <a:lnTo>
                    <a:pt x="188012" y="163798"/>
                  </a:lnTo>
                  <a:lnTo>
                    <a:pt x="189774" y="185850"/>
                  </a:lnTo>
                  <a:lnTo>
                    <a:pt x="186268" y="194772"/>
                  </a:lnTo>
                  <a:lnTo>
                    <a:pt x="173012" y="207805"/>
                  </a:lnTo>
                  <a:lnTo>
                    <a:pt x="145818" y="221719"/>
                  </a:lnTo>
                  <a:lnTo>
                    <a:pt x="122668" y="223291"/>
                  </a:lnTo>
                  <a:lnTo>
                    <a:pt x="86448" y="220719"/>
                  </a:lnTo>
                  <a:lnTo>
                    <a:pt x="52911" y="21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00768" y="2646845"/>
              <a:ext cx="165052" cy="185321"/>
            </a:xfrm>
            <a:custGeom>
              <a:avLst/>
              <a:gdLst/>
              <a:ahLst/>
              <a:cxnLst/>
              <a:rect l="0" t="0" r="0" b="0"/>
              <a:pathLst>
                <a:path w="165052" h="185321">
                  <a:moveTo>
                    <a:pt x="37885" y="90564"/>
                  </a:moveTo>
                  <a:lnTo>
                    <a:pt x="80577" y="87444"/>
                  </a:lnTo>
                  <a:lnTo>
                    <a:pt x="131547" y="71436"/>
                  </a:lnTo>
                  <a:lnTo>
                    <a:pt x="148143" y="60226"/>
                  </a:lnTo>
                  <a:lnTo>
                    <a:pt x="160198" y="44325"/>
                  </a:lnTo>
                  <a:lnTo>
                    <a:pt x="165051" y="35171"/>
                  </a:lnTo>
                  <a:lnTo>
                    <a:pt x="164776" y="26729"/>
                  </a:lnTo>
                  <a:lnTo>
                    <a:pt x="161084" y="18762"/>
                  </a:lnTo>
                  <a:lnTo>
                    <a:pt x="155113" y="11110"/>
                  </a:lnTo>
                  <a:lnTo>
                    <a:pt x="132880" y="2609"/>
                  </a:lnTo>
                  <a:lnTo>
                    <a:pt x="105841" y="0"/>
                  </a:lnTo>
                  <a:lnTo>
                    <a:pt x="82126" y="2740"/>
                  </a:lnTo>
                  <a:lnTo>
                    <a:pt x="63007" y="10977"/>
                  </a:lnTo>
                  <a:lnTo>
                    <a:pt x="10046" y="55741"/>
                  </a:lnTo>
                  <a:lnTo>
                    <a:pt x="2115" y="75867"/>
                  </a:lnTo>
                  <a:lnTo>
                    <a:pt x="0" y="87785"/>
                  </a:lnTo>
                  <a:lnTo>
                    <a:pt x="3889" y="110386"/>
                  </a:lnTo>
                  <a:lnTo>
                    <a:pt x="25451" y="153491"/>
                  </a:lnTo>
                  <a:lnTo>
                    <a:pt x="41716" y="168444"/>
                  </a:lnTo>
                  <a:lnTo>
                    <a:pt x="61814" y="177820"/>
                  </a:lnTo>
                  <a:lnTo>
                    <a:pt x="106606" y="183839"/>
                  </a:lnTo>
                  <a:lnTo>
                    <a:pt x="132641" y="185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96580" y="2692842"/>
              <a:ext cx="221100" cy="143199"/>
            </a:xfrm>
            <a:custGeom>
              <a:avLst/>
              <a:gdLst/>
              <a:ahLst/>
              <a:cxnLst/>
              <a:rect l="0" t="0" r="0" b="0"/>
              <a:pathLst>
                <a:path w="221100" h="143199">
                  <a:moveTo>
                    <a:pt x="0" y="65624"/>
                  </a:moveTo>
                  <a:lnTo>
                    <a:pt x="17958" y="119499"/>
                  </a:lnTo>
                  <a:lnTo>
                    <a:pt x="25858" y="143198"/>
                  </a:lnTo>
                  <a:lnTo>
                    <a:pt x="9988" y="81015"/>
                  </a:lnTo>
                  <a:lnTo>
                    <a:pt x="1973" y="20961"/>
                  </a:lnTo>
                  <a:lnTo>
                    <a:pt x="5995" y="11282"/>
                  </a:lnTo>
                  <a:lnTo>
                    <a:pt x="13355" y="4829"/>
                  </a:lnTo>
                  <a:lnTo>
                    <a:pt x="22942" y="528"/>
                  </a:lnTo>
                  <a:lnTo>
                    <a:pt x="31672" y="0"/>
                  </a:lnTo>
                  <a:lnTo>
                    <a:pt x="47612" y="5652"/>
                  </a:lnTo>
                  <a:lnTo>
                    <a:pt x="62495" y="22202"/>
                  </a:lnTo>
                  <a:lnTo>
                    <a:pt x="91114" y="59776"/>
                  </a:lnTo>
                  <a:lnTo>
                    <a:pt x="95837" y="60556"/>
                  </a:lnTo>
                  <a:lnTo>
                    <a:pt x="98986" y="56396"/>
                  </a:lnTo>
                  <a:lnTo>
                    <a:pt x="109629" y="16098"/>
                  </a:lnTo>
                  <a:lnTo>
                    <a:pt x="116370" y="9210"/>
                  </a:lnTo>
                  <a:lnTo>
                    <a:pt x="125543" y="5788"/>
                  </a:lnTo>
                  <a:lnTo>
                    <a:pt x="136338" y="4676"/>
                  </a:lnTo>
                  <a:lnTo>
                    <a:pt x="154571" y="9680"/>
                  </a:lnTo>
                  <a:lnTo>
                    <a:pt x="185340" y="31956"/>
                  </a:lnTo>
                  <a:lnTo>
                    <a:pt x="201275" y="57598"/>
                  </a:lnTo>
                  <a:lnTo>
                    <a:pt x="217679" y="104948"/>
                  </a:lnTo>
                  <a:lnTo>
                    <a:pt x="221099" y="128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80850" y="273740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4145"/>
                  </a:lnTo>
                  <a:lnTo>
                    <a:pt x="3119" y="8896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80850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272681" y="2686456"/>
              <a:ext cx="97682" cy="169025"/>
            </a:xfrm>
            <a:custGeom>
              <a:avLst/>
              <a:gdLst/>
              <a:ahLst/>
              <a:cxnLst/>
              <a:rect l="0" t="0" r="0" b="0"/>
              <a:pathLst>
                <a:path w="97682" h="169025">
                  <a:moveTo>
                    <a:pt x="76625" y="19367"/>
                  </a:moveTo>
                  <a:lnTo>
                    <a:pt x="65446" y="2600"/>
                  </a:lnTo>
                  <a:lnTo>
                    <a:pt x="59814" y="0"/>
                  </a:lnTo>
                  <a:lnTo>
                    <a:pt x="53719" y="607"/>
                  </a:lnTo>
                  <a:lnTo>
                    <a:pt x="40708" y="7520"/>
                  </a:lnTo>
                  <a:lnTo>
                    <a:pt x="27126" y="18391"/>
                  </a:lnTo>
                  <a:lnTo>
                    <a:pt x="11915" y="43255"/>
                  </a:lnTo>
                  <a:lnTo>
                    <a:pt x="0" y="72849"/>
                  </a:lnTo>
                  <a:lnTo>
                    <a:pt x="239" y="109433"/>
                  </a:lnTo>
                  <a:lnTo>
                    <a:pt x="13308" y="144320"/>
                  </a:lnTo>
                  <a:lnTo>
                    <a:pt x="28596" y="159909"/>
                  </a:lnTo>
                  <a:lnTo>
                    <a:pt x="37587" y="165704"/>
                  </a:lnTo>
                  <a:lnTo>
                    <a:pt x="60054" y="169024"/>
                  </a:lnTo>
                  <a:lnTo>
                    <a:pt x="80958" y="166600"/>
                  </a:lnTo>
                  <a:lnTo>
                    <a:pt x="86532" y="164316"/>
                  </a:lnTo>
                  <a:lnTo>
                    <a:pt x="97681" y="156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423005" y="2768994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9128" y="62258"/>
                  </a:lnTo>
                  <a:lnTo>
                    <a:pt x="36880" y="93883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391419" y="2674238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0" y="0"/>
                  </a:move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504683" y="2705823"/>
              <a:ext cx="76251" cy="145882"/>
            </a:xfrm>
            <a:custGeom>
              <a:avLst/>
              <a:gdLst/>
              <a:ahLst/>
              <a:cxnLst/>
              <a:rect l="0" t="0" r="0" b="0"/>
              <a:pathLst>
                <a:path w="76251" h="145882">
                  <a:moveTo>
                    <a:pt x="13078" y="115814"/>
                  </a:moveTo>
                  <a:lnTo>
                    <a:pt x="42387" y="145122"/>
                  </a:lnTo>
                  <a:lnTo>
                    <a:pt x="44316" y="145881"/>
                  </a:lnTo>
                  <a:lnTo>
                    <a:pt x="25762" y="104473"/>
                  </a:lnTo>
                  <a:lnTo>
                    <a:pt x="480" y="61447"/>
                  </a:lnTo>
                  <a:lnTo>
                    <a:pt x="0" y="51493"/>
                  </a:lnTo>
                  <a:lnTo>
                    <a:pt x="5706" y="31075"/>
                  </a:lnTo>
                  <a:lnTo>
                    <a:pt x="19160" y="16541"/>
                  </a:lnTo>
                  <a:lnTo>
                    <a:pt x="36839" y="7352"/>
                  </a:lnTo>
                  <a:lnTo>
                    <a:pt x="762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661997" y="2725277"/>
              <a:ext cx="97921" cy="130876"/>
            </a:xfrm>
            <a:custGeom>
              <a:avLst/>
              <a:gdLst/>
              <a:ahLst/>
              <a:cxnLst/>
              <a:rect l="0" t="0" r="0" b="0"/>
              <a:pathLst>
                <a:path w="97921" h="130876">
                  <a:moveTo>
                    <a:pt x="87391" y="12132"/>
                  </a:moveTo>
                  <a:lnTo>
                    <a:pt x="70624" y="954"/>
                  </a:lnTo>
                  <a:lnTo>
                    <a:pt x="62176" y="0"/>
                  </a:lnTo>
                  <a:lnTo>
                    <a:pt x="43429" y="5180"/>
                  </a:lnTo>
                  <a:lnTo>
                    <a:pt x="18733" y="21251"/>
                  </a:lnTo>
                  <a:lnTo>
                    <a:pt x="6964" y="37242"/>
                  </a:lnTo>
                  <a:lnTo>
                    <a:pt x="2188" y="46419"/>
                  </a:lnTo>
                  <a:lnTo>
                    <a:pt x="0" y="69095"/>
                  </a:lnTo>
                  <a:lnTo>
                    <a:pt x="4097" y="92431"/>
                  </a:lnTo>
                  <a:lnTo>
                    <a:pt x="13717" y="110601"/>
                  </a:lnTo>
                  <a:lnTo>
                    <a:pt x="28912" y="123357"/>
                  </a:lnTo>
                  <a:lnTo>
                    <a:pt x="37876" y="128396"/>
                  </a:lnTo>
                  <a:lnTo>
                    <a:pt x="57196" y="130875"/>
                  </a:lnTo>
                  <a:lnTo>
                    <a:pt x="67261" y="129899"/>
                  </a:lnTo>
                  <a:lnTo>
                    <a:pt x="75141" y="126908"/>
                  </a:lnTo>
                  <a:lnTo>
                    <a:pt x="97920" y="106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795965" y="2558425"/>
              <a:ext cx="269279" cy="339535"/>
            </a:xfrm>
            <a:custGeom>
              <a:avLst/>
              <a:gdLst/>
              <a:ahLst/>
              <a:cxnLst/>
              <a:rect l="0" t="0" r="0" b="0"/>
              <a:pathLst>
                <a:path w="269279" h="339535">
                  <a:moveTo>
                    <a:pt x="6066" y="0"/>
                  </a:moveTo>
                  <a:lnTo>
                    <a:pt x="0" y="34791"/>
                  </a:lnTo>
                  <a:lnTo>
                    <a:pt x="7641" y="90536"/>
                  </a:lnTo>
                  <a:lnTo>
                    <a:pt x="20415" y="147215"/>
                  </a:lnTo>
                  <a:lnTo>
                    <a:pt x="25136" y="197517"/>
                  </a:lnTo>
                  <a:lnTo>
                    <a:pt x="36306" y="257341"/>
                  </a:lnTo>
                  <a:lnTo>
                    <a:pt x="47192" y="281659"/>
                  </a:lnTo>
                  <a:lnTo>
                    <a:pt x="52201" y="286039"/>
                  </a:lnTo>
                  <a:lnTo>
                    <a:pt x="56709" y="285449"/>
                  </a:lnTo>
                  <a:lnTo>
                    <a:pt x="113070" y="239450"/>
                  </a:lnTo>
                  <a:lnTo>
                    <a:pt x="172333" y="212118"/>
                  </a:lnTo>
                  <a:lnTo>
                    <a:pt x="184467" y="196050"/>
                  </a:lnTo>
                  <a:lnTo>
                    <a:pt x="187521" y="177210"/>
                  </a:lnTo>
                  <a:lnTo>
                    <a:pt x="186697" y="167273"/>
                  </a:lnTo>
                  <a:lnTo>
                    <a:pt x="179543" y="149993"/>
                  </a:lnTo>
                  <a:lnTo>
                    <a:pt x="174359" y="142109"/>
                  </a:lnTo>
                  <a:lnTo>
                    <a:pt x="159242" y="130230"/>
                  </a:lnTo>
                  <a:lnTo>
                    <a:pt x="150298" y="125424"/>
                  </a:lnTo>
                  <a:lnTo>
                    <a:pt x="131000" y="123204"/>
                  </a:lnTo>
                  <a:lnTo>
                    <a:pt x="90016" y="131311"/>
                  </a:lnTo>
                  <a:lnTo>
                    <a:pt x="72233" y="146877"/>
                  </a:lnTo>
                  <a:lnTo>
                    <a:pt x="58870" y="169394"/>
                  </a:lnTo>
                  <a:lnTo>
                    <a:pt x="50292" y="225096"/>
                  </a:lnTo>
                  <a:lnTo>
                    <a:pt x="49588" y="241311"/>
                  </a:lnTo>
                  <a:lnTo>
                    <a:pt x="58165" y="268686"/>
                  </a:lnTo>
                  <a:lnTo>
                    <a:pt x="73675" y="291381"/>
                  </a:lnTo>
                  <a:lnTo>
                    <a:pt x="102137" y="316142"/>
                  </a:lnTo>
                  <a:lnTo>
                    <a:pt x="159227" y="339534"/>
                  </a:lnTo>
                  <a:lnTo>
                    <a:pt x="213571" y="338643"/>
                  </a:lnTo>
                  <a:lnTo>
                    <a:pt x="269278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241638" y="3032207"/>
            <a:ext cx="2128518" cy="383336"/>
            <a:chOff x="6241638" y="3032207"/>
            <a:chExt cx="2128518" cy="383336"/>
          </a:xfrm>
        </p:grpSpPr>
        <p:sp>
          <p:nvSpPr>
            <p:cNvPr id="96" name="Freeform 95"/>
            <p:cNvSpPr/>
            <p:nvPr/>
          </p:nvSpPr>
          <p:spPr>
            <a:xfrm>
              <a:off x="6241638" y="3253305"/>
              <a:ext cx="162717" cy="162238"/>
            </a:xfrm>
            <a:custGeom>
              <a:avLst/>
              <a:gdLst/>
              <a:ahLst/>
              <a:cxnLst/>
              <a:rect l="0" t="0" r="0" b="0"/>
              <a:pathLst>
                <a:path w="162717" h="162238">
                  <a:moveTo>
                    <a:pt x="107046" y="10529"/>
                  </a:moveTo>
                  <a:lnTo>
                    <a:pt x="90278" y="4940"/>
                  </a:lnTo>
                  <a:lnTo>
                    <a:pt x="72687" y="8435"/>
                  </a:lnTo>
                  <a:lnTo>
                    <a:pt x="46173" y="23556"/>
                  </a:lnTo>
                  <a:lnTo>
                    <a:pt x="32028" y="37376"/>
                  </a:lnTo>
                  <a:lnTo>
                    <a:pt x="3941" y="84991"/>
                  </a:lnTo>
                  <a:lnTo>
                    <a:pt x="0" y="105624"/>
                  </a:lnTo>
                  <a:lnTo>
                    <a:pt x="3318" y="126493"/>
                  </a:lnTo>
                  <a:lnTo>
                    <a:pt x="12591" y="147466"/>
                  </a:lnTo>
                  <a:lnTo>
                    <a:pt x="20679" y="154463"/>
                  </a:lnTo>
                  <a:lnTo>
                    <a:pt x="42144" y="162237"/>
                  </a:lnTo>
                  <a:lnTo>
                    <a:pt x="80536" y="161024"/>
                  </a:lnTo>
                  <a:lnTo>
                    <a:pt x="104623" y="149946"/>
                  </a:lnTo>
                  <a:lnTo>
                    <a:pt x="134794" y="123978"/>
                  </a:lnTo>
                  <a:lnTo>
                    <a:pt x="155432" y="94056"/>
                  </a:lnTo>
                  <a:lnTo>
                    <a:pt x="160360" y="83761"/>
                  </a:lnTo>
                  <a:lnTo>
                    <a:pt x="162716" y="59844"/>
                  </a:lnTo>
                  <a:lnTo>
                    <a:pt x="158694" y="35956"/>
                  </a:lnTo>
                  <a:lnTo>
                    <a:pt x="138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48311" y="3032207"/>
              <a:ext cx="110943" cy="357970"/>
            </a:xfrm>
            <a:custGeom>
              <a:avLst/>
              <a:gdLst/>
              <a:ahLst/>
              <a:cxnLst/>
              <a:rect l="0" t="0" r="0" b="0"/>
              <a:pathLst>
                <a:path w="110943" h="357970">
                  <a:moveTo>
                    <a:pt x="58300" y="357969"/>
                  </a:moveTo>
                  <a:lnTo>
                    <a:pt x="49235" y="299352"/>
                  </a:lnTo>
                  <a:lnTo>
                    <a:pt x="36512" y="242755"/>
                  </a:lnTo>
                  <a:lnTo>
                    <a:pt x="19600" y="181186"/>
                  </a:lnTo>
                  <a:lnTo>
                    <a:pt x="8759" y="126083"/>
                  </a:lnTo>
                  <a:lnTo>
                    <a:pt x="0" y="64523"/>
                  </a:lnTo>
                  <a:lnTo>
                    <a:pt x="2364" y="42715"/>
                  </a:lnTo>
                  <a:lnTo>
                    <a:pt x="13552" y="24444"/>
                  </a:lnTo>
                  <a:lnTo>
                    <a:pt x="21449" y="16296"/>
                  </a:lnTo>
                  <a:lnTo>
                    <a:pt x="42702" y="7242"/>
                  </a:lnTo>
                  <a:lnTo>
                    <a:pt x="77854" y="2146"/>
                  </a:lnTo>
                  <a:lnTo>
                    <a:pt x="110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22383" y="3232248"/>
              <a:ext cx="115815" cy="15093"/>
            </a:xfrm>
            <a:custGeom>
              <a:avLst/>
              <a:gdLst/>
              <a:ahLst/>
              <a:cxnLst/>
              <a:rect l="0" t="0" r="0" b="0"/>
              <a:pathLst>
                <a:path w="115815" h="15093">
                  <a:moveTo>
                    <a:pt x="115814" y="0"/>
                  </a:moveTo>
                  <a:lnTo>
                    <a:pt x="71851" y="14654"/>
                  </a:lnTo>
                  <a:lnTo>
                    <a:pt x="51821" y="15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37417" y="3225514"/>
              <a:ext cx="164034" cy="149425"/>
            </a:xfrm>
            <a:custGeom>
              <a:avLst/>
              <a:gdLst/>
              <a:ahLst/>
              <a:cxnLst/>
              <a:rect l="0" t="0" r="0" b="0"/>
              <a:pathLst>
                <a:path w="164034" h="149425">
                  <a:moveTo>
                    <a:pt x="142977" y="38320"/>
                  </a:moveTo>
                  <a:lnTo>
                    <a:pt x="108079" y="9012"/>
                  </a:lnTo>
                  <a:lnTo>
                    <a:pt x="85742" y="1897"/>
                  </a:lnTo>
                  <a:lnTo>
                    <a:pt x="73235" y="0"/>
                  </a:lnTo>
                  <a:lnTo>
                    <a:pt x="49979" y="4131"/>
                  </a:lnTo>
                  <a:lnTo>
                    <a:pt x="29115" y="14936"/>
                  </a:lnTo>
                  <a:lnTo>
                    <a:pt x="12043" y="31437"/>
                  </a:lnTo>
                  <a:lnTo>
                    <a:pt x="2895" y="53588"/>
                  </a:lnTo>
                  <a:lnTo>
                    <a:pt x="0" y="79031"/>
                  </a:lnTo>
                  <a:lnTo>
                    <a:pt x="2612" y="105936"/>
                  </a:lnTo>
                  <a:lnTo>
                    <a:pt x="13912" y="127253"/>
                  </a:lnTo>
                  <a:lnTo>
                    <a:pt x="21838" y="136214"/>
                  </a:lnTo>
                  <a:lnTo>
                    <a:pt x="46244" y="146169"/>
                  </a:lnTo>
                  <a:lnTo>
                    <a:pt x="74247" y="149424"/>
                  </a:lnTo>
                  <a:lnTo>
                    <a:pt x="131717" y="139013"/>
                  </a:lnTo>
                  <a:lnTo>
                    <a:pt x="164033" y="133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64622" y="3295419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8" y="62258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54093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5198" y="3211191"/>
              <a:ext cx="77352" cy="144906"/>
            </a:xfrm>
            <a:custGeom>
              <a:avLst/>
              <a:gdLst/>
              <a:ahLst/>
              <a:cxnLst/>
              <a:rect l="0" t="0" r="0" b="0"/>
              <a:pathLst>
                <a:path w="77352" h="144906">
                  <a:moveTo>
                    <a:pt x="3651" y="105285"/>
                  </a:moveTo>
                  <a:lnTo>
                    <a:pt x="13227" y="129332"/>
                  </a:lnTo>
                  <a:lnTo>
                    <a:pt x="23895" y="143658"/>
                  </a:lnTo>
                  <a:lnTo>
                    <a:pt x="26506" y="144905"/>
                  </a:lnTo>
                  <a:lnTo>
                    <a:pt x="27076" y="142227"/>
                  </a:lnTo>
                  <a:lnTo>
                    <a:pt x="10193" y="83309"/>
                  </a:lnTo>
                  <a:lnTo>
                    <a:pt x="0" y="52371"/>
                  </a:lnTo>
                  <a:lnTo>
                    <a:pt x="2419" y="31465"/>
                  </a:lnTo>
                  <a:lnTo>
                    <a:pt x="6339" y="20977"/>
                  </a:lnTo>
                  <a:lnTo>
                    <a:pt x="14802" y="13985"/>
                  </a:lnTo>
                  <a:lnTo>
                    <a:pt x="57933" y="2763"/>
                  </a:lnTo>
                  <a:lnTo>
                    <a:pt x="77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92984" y="3214118"/>
              <a:ext cx="129608" cy="141180"/>
            </a:xfrm>
            <a:custGeom>
              <a:avLst/>
              <a:gdLst/>
              <a:ahLst/>
              <a:cxnLst/>
              <a:rect l="0" t="0" r="0" b="0"/>
              <a:pathLst>
                <a:path w="129608" h="141180">
                  <a:moveTo>
                    <a:pt x="108550" y="18130"/>
                  </a:moveTo>
                  <a:lnTo>
                    <a:pt x="97371" y="6952"/>
                  </a:lnTo>
                  <a:lnTo>
                    <a:pt x="79405" y="1464"/>
                  </a:lnTo>
                  <a:lnTo>
                    <a:pt x="68062" y="0"/>
                  </a:lnTo>
                  <a:lnTo>
                    <a:pt x="49221" y="4613"/>
                  </a:lnTo>
                  <a:lnTo>
                    <a:pt x="18061" y="26639"/>
                  </a:lnTo>
                  <a:lnTo>
                    <a:pt x="2059" y="52237"/>
                  </a:lnTo>
                  <a:lnTo>
                    <a:pt x="0" y="71893"/>
                  </a:lnTo>
                  <a:lnTo>
                    <a:pt x="4153" y="92328"/>
                  </a:lnTo>
                  <a:lnTo>
                    <a:pt x="13798" y="113108"/>
                  </a:lnTo>
                  <a:lnTo>
                    <a:pt x="29003" y="127803"/>
                  </a:lnTo>
                  <a:lnTo>
                    <a:pt x="48629" y="137064"/>
                  </a:lnTo>
                  <a:lnTo>
                    <a:pt x="72949" y="141179"/>
                  </a:lnTo>
                  <a:lnTo>
                    <a:pt x="96237" y="136770"/>
                  </a:lnTo>
                  <a:lnTo>
                    <a:pt x="129607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90700" y="3126963"/>
              <a:ext cx="195104" cy="263214"/>
            </a:xfrm>
            <a:custGeom>
              <a:avLst/>
              <a:gdLst/>
              <a:ahLst/>
              <a:cxnLst/>
              <a:rect l="0" t="0" r="0" b="0"/>
              <a:pathLst>
                <a:path w="195104" h="263214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5" y="130197"/>
                  </a:lnTo>
                  <a:lnTo>
                    <a:pt x="12766" y="186072"/>
                  </a:lnTo>
                  <a:lnTo>
                    <a:pt x="14628" y="214110"/>
                  </a:lnTo>
                  <a:lnTo>
                    <a:pt x="17464" y="221119"/>
                  </a:lnTo>
                  <a:lnTo>
                    <a:pt x="21695" y="223452"/>
                  </a:lnTo>
                  <a:lnTo>
                    <a:pt x="73294" y="212972"/>
                  </a:lnTo>
                  <a:lnTo>
                    <a:pt x="132312" y="202481"/>
                  </a:lnTo>
                  <a:lnTo>
                    <a:pt x="169350" y="191536"/>
                  </a:lnTo>
                  <a:lnTo>
                    <a:pt x="187946" y="180274"/>
                  </a:lnTo>
                  <a:lnTo>
                    <a:pt x="192672" y="171655"/>
                  </a:lnTo>
                  <a:lnTo>
                    <a:pt x="194802" y="149601"/>
                  </a:lnTo>
                  <a:lnTo>
                    <a:pt x="191393" y="139508"/>
                  </a:lnTo>
                  <a:lnTo>
                    <a:pt x="178246" y="122055"/>
                  </a:lnTo>
                  <a:lnTo>
                    <a:pt x="151114" y="104665"/>
                  </a:lnTo>
                  <a:lnTo>
                    <a:pt x="131099" y="102280"/>
                  </a:lnTo>
                  <a:lnTo>
                    <a:pt x="111674" y="106289"/>
                  </a:lnTo>
                  <a:lnTo>
                    <a:pt x="95242" y="115870"/>
                  </a:lnTo>
                  <a:lnTo>
                    <a:pt x="83260" y="131047"/>
                  </a:lnTo>
                  <a:lnTo>
                    <a:pt x="78427" y="140007"/>
                  </a:lnTo>
                  <a:lnTo>
                    <a:pt x="71625" y="180564"/>
                  </a:lnTo>
                  <a:lnTo>
                    <a:pt x="76273" y="206593"/>
                  </a:lnTo>
                  <a:lnTo>
                    <a:pt x="80789" y="218447"/>
                  </a:lnTo>
                  <a:lnTo>
                    <a:pt x="95164" y="234738"/>
                  </a:lnTo>
                  <a:lnTo>
                    <a:pt x="114421" y="245878"/>
                  </a:lnTo>
                  <a:lnTo>
                    <a:pt x="161791" y="259442"/>
                  </a:lnTo>
                  <a:lnTo>
                    <a:pt x="19510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62433" y="3123051"/>
              <a:ext cx="343540" cy="281587"/>
            </a:xfrm>
            <a:custGeom>
              <a:avLst/>
              <a:gdLst/>
              <a:ahLst/>
              <a:cxnLst/>
              <a:rect l="0" t="0" r="0" b="0"/>
              <a:pathLst>
                <a:path w="343540" h="281587">
                  <a:moveTo>
                    <a:pt x="197152" y="24969"/>
                  </a:moveTo>
                  <a:lnTo>
                    <a:pt x="153190" y="1250"/>
                  </a:lnTo>
                  <a:lnTo>
                    <a:pt x="130040" y="0"/>
                  </a:lnTo>
                  <a:lnTo>
                    <a:pt x="105324" y="4513"/>
                  </a:lnTo>
                  <a:lnTo>
                    <a:pt x="71678" y="21378"/>
                  </a:lnTo>
                  <a:lnTo>
                    <a:pt x="23872" y="62408"/>
                  </a:lnTo>
                  <a:lnTo>
                    <a:pt x="6860" y="89874"/>
                  </a:lnTo>
                  <a:lnTo>
                    <a:pt x="0" y="125829"/>
                  </a:lnTo>
                  <a:lnTo>
                    <a:pt x="3556" y="160528"/>
                  </a:lnTo>
                  <a:lnTo>
                    <a:pt x="17608" y="193037"/>
                  </a:lnTo>
                  <a:lnTo>
                    <a:pt x="66097" y="250973"/>
                  </a:lnTo>
                  <a:lnTo>
                    <a:pt x="99180" y="267928"/>
                  </a:lnTo>
                  <a:lnTo>
                    <a:pt x="133028" y="280361"/>
                  </a:lnTo>
                  <a:lnTo>
                    <a:pt x="154614" y="281586"/>
                  </a:lnTo>
                  <a:lnTo>
                    <a:pt x="213691" y="275832"/>
                  </a:lnTo>
                  <a:lnTo>
                    <a:pt x="270364" y="249017"/>
                  </a:lnTo>
                  <a:lnTo>
                    <a:pt x="308930" y="217456"/>
                  </a:lnTo>
                  <a:lnTo>
                    <a:pt x="324768" y="191187"/>
                  </a:lnTo>
                  <a:lnTo>
                    <a:pt x="339430" y="149700"/>
                  </a:lnTo>
                  <a:lnTo>
                    <a:pt x="343539" y="97657"/>
                  </a:lnTo>
                  <a:lnTo>
                    <a:pt x="341762" y="72483"/>
                  </a:lnTo>
                  <a:lnTo>
                    <a:pt x="333173" y="53495"/>
                  </a:lnTo>
                  <a:lnTo>
                    <a:pt x="315183" y="29652"/>
                  </a:lnTo>
                  <a:lnTo>
                    <a:pt x="289447" y="13359"/>
                  </a:lnTo>
                  <a:lnTo>
                    <a:pt x="228738" y="3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59626" y="33901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87604" y="726948"/>
            <a:ext cx="4090924" cy="409092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54020" y="278282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409328" y="2737626"/>
            <a:ext cx="150019" cy="122253"/>
          </a:xfrm>
          <a:custGeom>
            <a:avLst/>
            <a:gdLst/>
            <a:ahLst/>
            <a:cxnLst/>
            <a:rect l="0" t="0" r="0" b="0"/>
            <a:pathLst>
              <a:path w="150019" h="122253">
                <a:moveTo>
                  <a:pt x="76318" y="34724"/>
                </a:moveTo>
                <a:lnTo>
                  <a:pt x="53961" y="34724"/>
                </a:lnTo>
                <a:lnTo>
                  <a:pt x="46206" y="38234"/>
                </a:lnTo>
                <a:lnTo>
                  <a:pt x="34469" y="51492"/>
                </a:lnTo>
                <a:lnTo>
                  <a:pt x="33211" y="58771"/>
                </a:lnTo>
                <a:lnTo>
                  <a:pt x="34712" y="65963"/>
                </a:lnTo>
                <a:lnTo>
                  <a:pt x="38052" y="73098"/>
                </a:lnTo>
                <a:lnTo>
                  <a:pt x="51122" y="84144"/>
                </a:lnTo>
                <a:lnTo>
                  <a:pt x="59521" y="88728"/>
                </a:lnTo>
                <a:lnTo>
                  <a:pt x="78211" y="90702"/>
                </a:lnTo>
                <a:lnTo>
                  <a:pt x="88109" y="89590"/>
                </a:lnTo>
                <a:lnTo>
                  <a:pt x="95877" y="85339"/>
                </a:lnTo>
                <a:lnTo>
                  <a:pt x="107628" y="71258"/>
                </a:lnTo>
                <a:lnTo>
                  <a:pt x="115231" y="38010"/>
                </a:lnTo>
                <a:lnTo>
                  <a:pt x="112788" y="28726"/>
                </a:lnTo>
                <a:lnTo>
                  <a:pt x="107651" y="21367"/>
                </a:lnTo>
                <a:lnTo>
                  <a:pt x="100716" y="15291"/>
                </a:lnTo>
                <a:lnTo>
                  <a:pt x="80533" y="8540"/>
                </a:lnTo>
                <a:lnTo>
                  <a:pt x="57135" y="6709"/>
                </a:lnTo>
                <a:lnTo>
                  <a:pt x="35037" y="9795"/>
                </a:lnTo>
                <a:lnTo>
                  <a:pt x="16637" y="21305"/>
                </a:lnTo>
                <a:lnTo>
                  <a:pt x="8455" y="29287"/>
                </a:lnTo>
                <a:lnTo>
                  <a:pt x="4170" y="38119"/>
                </a:lnTo>
                <a:lnTo>
                  <a:pt x="2528" y="57290"/>
                </a:lnTo>
                <a:lnTo>
                  <a:pt x="8817" y="74389"/>
                </a:lnTo>
                <a:lnTo>
                  <a:pt x="13770" y="82224"/>
                </a:lnTo>
                <a:lnTo>
                  <a:pt x="28632" y="94050"/>
                </a:lnTo>
                <a:lnTo>
                  <a:pt x="66769" y="111173"/>
                </a:lnTo>
                <a:lnTo>
                  <a:pt x="75801" y="111427"/>
                </a:lnTo>
                <a:lnTo>
                  <a:pt x="119982" y="94550"/>
                </a:lnTo>
                <a:lnTo>
                  <a:pt x="133939" y="81201"/>
                </a:lnTo>
                <a:lnTo>
                  <a:pt x="139298" y="72728"/>
                </a:lnTo>
                <a:lnTo>
                  <a:pt x="142134" y="53954"/>
                </a:lnTo>
                <a:lnTo>
                  <a:pt x="141252" y="44035"/>
                </a:lnTo>
                <a:lnTo>
                  <a:pt x="134034" y="26774"/>
                </a:lnTo>
                <a:lnTo>
                  <a:pt x="128833" y="18896"/>
                </a:lnTo>
                <a:lnTo>
                  <a:pt x="113697" y="7022"/>
                </a:lnTo>
                <a:lnTo>
                  <a:pt x="104747" y="2218"/>
                </a:lnTo>
                <a:lnTo>
                  <a:pt x="82324" y="0"/>
                </a:lnTo>
                <a:lnTo>
                  <a:pt x="35390" y="8108"/>
                </a:lnTo>
                <a:lnTo>
                  <a:pt x="26806" y="13470"/>
                </a:lnTo>
                <a:lnTo>
                  <a:pt x="14149" y="28788"/>
                </a:lnTo>
                <a:lnTo>
                  <a:pt x="446" y="57142"/>
                </a:lnTo>
                <a:lnTo>
                  <a:pt x="0" y="66047"/>
                </a:lnTo>
                <a:lnTo>
                  <a:pt x="5744" y="82181"/>
                </a:lnTo>
                <a:lnTo>
                  <a:pt x="22132" y="104417"/>
                </a:lnTo>
                <a:lnTo>
                  <a:pt x="47395" y="120235"/>
                </a:lnTo>
                <a:lnTo>
                  <a:pt x="66973" y="122252"/>
                </a:lnTo>
                <a:lnTo>
                  <a:pt x="108137" y="114015"/>
                </a:lnTo>
                <a:lnTo>
                  <a:pt x="133969" y="98902"/>
                </a:lnTo>
                <a:lnTo>
                  <a:pt x="142885" y="89374"/>
                </a:lnTo>
                <a:lnTo>
                  <a:pt x="150018" y="768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/>
        </p:nvCxnSpPr>
        <p:spPr>
          <a:xfrm>
            <a:off x="2464561" y="719327"/>
            <a:ext cx="0" cy="40954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1043305" y="1319402"/>
            <a:ext cx="1452880" cy="14845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1053719" y="750823"/>
            <a:ext cx="1410842" cy="5580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2464561" y="1245742"/>
            <a:ext cx="1295019" cy="15370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2475102" y="750823"/>
            <a:ext cx="1284478" cy="50546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485644" y="1277366"/>
            <a:ext cx="1295019" cy="35165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032763" y="1329944"/>
            <a:ext cx="1410716" cy="34744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2333409" y="5009518"/>
            <a:ext cx="173295" cy="247559"/>
            <a:chOff x="2333409" y="5009518"/>
            <a:chExt cx="173295" cy="247559"/>
          </a:xfrm>
        </p:grpSpPr>
        <p:sp>
          <p:nvSpPr>
            <p:cNvPr id="12" name="Freeform 11"/>
            <p:cNvSpPr/>
            <p:nvPr/>
          </p:nvSpPr>
          <p:spPr>
            <a:xfrm>
              <a:off x="2333409" y="5009518"/>
              <a:ext cx="173295" cy="247559"/>
            </a:xfrm>
            <a:custGeom>
              <a:avLst/>
              <a:gdLst/>
              <a:ahLst/>
              <a:cxnLst/>
              <a:rect l="0" t="0" r="0" b="0"/>
              <a:pathLst>
                <a:path w="173295" h="247559">
                  <a:moveTo>
                    <a:pt x="68009" y="36988"/>
                  </a:moveTo>
                  <a:lnTo>
                    <a:pt x="52368" y="54969"/>
                  </a:lnTo>
                  <a:lnTo>
                    <a:pt x="27576" y="106729"/>
                  </a:lnTo>
                  <a:lnTo>
                    <a:pt x="10543" y="160425"/>
                  </a:lnTo>
                  <a:lnTo>
                    <a:pt x="2846" y="212972"/>
                  </a:lnTo>
                  <a:lnTo>
                    <a:pt x="0" y="224501"/>
                  </a:lnTo>
                  <a:lnTo>
                    <a:pt x="443" y="229847"/>
                  </a:lnTo>
                  <a:lnTo>
                    <a:pt x="3078" y="231071"/>
                  </a:lnTo>
                  <a:lnTo>
                    <a:pt x="7174" y="229548"/>
                  </a:lnTo>
                  <a:lnTo>
                    <a:pt x="14846" y="215377"/>
                  </a:lnTo>
                  <a:lnTo>
                    <a:pt x="36378" y="152749"/>
                  </a:lnTo>
                  <a:lnTo>
                    <a:pt x="43819" y="118081"/>
                  </a:lnTo>
                  <a:lnTo>
                    <a:pt x="47899" y="92917"/>
                  </a:lnTo>
                  <a:lnTo>
                    <a:pt x="70488" y="37420"/>
                  </a:lnTo>
                  <a:lnTo>
                    <a:pt x="81742" y="5530"/>
                  </a:lnTo>
                  <a:lnTo>
                    <a:pt x="86523" y="808"/>
                  </a:lnTo>
                  <a:lnTo>
                    <a:pt x="92050" y="0"/>
                  </a:lnTo>
                  <a:lnTo>
                    <a:pt x="98074" y="1801"/>
                  </a:lnTo>
                  <a:lnTo>
                    <a:pt x="103260" y="7681"/>
                  </a:lnTo>
                  <a:lnTo>
                    <a:pt x="127376" y="68619"/>
                  </a:lnTo>
                  <a:lnTo>
                    <a:pt x="148702" y="131748"/>
                  </a:lnTo>
                  <a:lnTo>
                    <a:pt x="159641" y="176979"/>
                  </a:lnTo>
                  <a:lnTo>
                    <a:pt x="170824" y="237549"/>
                  </a:lnTo>
                  <a:lnTo>
                    <a:pt x="173294" y="247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947" y="517284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737916" y="955827"/>
            <a:ext cx="232225" cy="298163"/>
          </a:xfrm>
          <a:custGeom>
            <a:avLst/>
            <a:gdLst/>
            <a:ahLst/>
            <a:cxnLst/>
            <a:rect l="0" t="0" r="0" b="0"/>
            <a:pathLst>
              <a:path w="232225" h="298163">
                <a:moveTo>
                  <a:pt x="0" y="142492"/>
                </a:moveTo>
                <a:lnTo>
                  <a:pt x="25194" y="196367"/>
                </a:lnTo>
                <a:lnTo>
                  <a:pt x="44664" y="234373"/>
                </a:lnTo>
                <a:lnTo>
                  <a:pt x="60807" y="260573"/>
                </a:lnTo>
                <a:lnTo>
                  <a:pt x="76118" y="287443"/>
                </a:lnTo>
                <a:lnTo>
                  <a:pt x="84133" y="298162"/>
                </a:lnTo>
                <a:lnTo>
                  <a:pt x="82995" y="297745"/>
                </a:lnTo>
                <a:lnTo>
                  <a:pt x="79896" y="295127"/>
                </a:lnTo>
                <a:lnTo>
                  <a:pt x="56103" y="236323"/>
                </a:lnTo>
                <a:lnTo>
                  <a:pt x="33009" y="178895"/>
                </a:lnTo>
                <a:lnTo>
                  <a:pt x="11178" y="122070"/>
                </a:lnTo>
                <a:lnTo>
                  <a:pt x="3312" y="86918"/>
                </a:lnTo>
                <a:lnTo>
                  <a:pt x="3811" y="61641"/>
                </a:lnTo>
                <a:lnTo>
                  <a:pt x="17247" y="28849"/>
                </a:lnTo>
                <a:lnTo>
                  <a:pt x="29502" y="11656"/>
                </a:lnTo>
                <a:lnTo>
                  <a:pt x="48987" y="2454"/>
                </a:lnTo>
                <a:lnTo>
                  <a:pt x="60734" y="0"/>
                </a:lnTo>
                <a:lnTo>
                  <a:pt x="83144" y="3513"/>
                </a:lnTo>
                <a:lnTo>
                  <a:pt x="94034" y="7726"/>
                </a:lnTo>
                <a:lnTo>
                  <a:pt x="109253" y="21765"/>
                </a:lnTo>
                <a:lnTo>
                  <a:pt x="114949" y="30422"/>
                </a:lnTo>
                <a:lnTo>
                  <a:pt x="118159" y="49399"/>
                </a:lnTo>
                <a:lnTo>
                  <a:pt x="114516" y="69532"/>
                </a:lnTo>
                <a:lnTo>
                  <a:pt x="86642" y="121533"/>
                </a:lnTo>
                <a:lnTo>
                  <a:pt x="70093" y="136296"/>
                </a:lnTo>
                <a:lnTo>
                  <a:pt x="56888" y="143248"/>
                </a:lnTo>
                <a:lnTo>
                  <a:pt x="56643" y="141826"/>
                </a:lnTo>
                <a:lnTo>
                  <a:pt x="58819" y="138539"/>
                </a:lnTo>
                <a:lnTo>
                  <a:pt x="115816" y="117887"/>
                </a:lnTo>
                <a:lnTo>
                  <a:pt x="136871" y="117128"/>
                </a:lnTo>
                <a:lnTo>
                  <a:pt x="157928" y="121861"/>
                </a:lnTo>
                <a:lnTo>
                  <a:pt x="188343" y="137679"/>
                </a:lnTo>
                <a:lnTo>
                  <a:pt x="227501" y="170859"/>
                </a:lnTo>
                <a:lnTo>
                  <a:pt x="231216" y="178951"/>
                </a:lnTo>
                <a:lnTo>
                  <a:pt x="232224" y="197300"/>
                </a:lnTo>
                <a:lnTo>
                  <a:pt x="220625" y="227362"/>
                </a:lnTo>
                <a:lnTo>
                  <a:pt x="196781" y="252907"/>
                </a:lnTo>
                <a:lnTo>
                  <a:pt x="146969" y="278190"/>
                </a:lnTo>
                <a:lnTo>
                  <a:pt x="94756" y="28989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384723" y="427422"/>
            <a:ext cx="237795" cy="231977"/>
          </a:xfrm>
          <a:custGeom>
            <a:avLst/>
            <a:gdLst/>
            <a:ahLst/>
            <a:cxnLst/>
            <a:rect l="0" t="0" r="0" b="0"/>
            <a:pathLst>
              <a:path w="237795" h="231977">
                <a:moveTo>
                  <a:pt x="143037" y="18130"/>
                </a:moveTo>
                <a:lnTo>
                  <a:pt x="131859" y="6952"/>
                </a:lnTo>
                <a:lnTo>
                  <a:pt x="113892" y="1464"/>
                </a:lnTo>
                <a:lnTo>
                  <a:pt x="102550" y="0"/>
                </a:lnTo>
                <a:lnTo>
                  <a:pt x="80590" y="4613"/>
                </a:lnTo>
                <a:lnTo>
                  <a:pt x="59131" y="15632"/>
                </a:lnTo>
                <a:lnTo>
                  <a:pt x="11798" y="55713"/>
                </a:lnTo>
                <a:lnTo>
                  <a:pt x="2821" y="79677"/>
                </a:lnTo>
                <a:lnTo>
                  <a:pt x="0" y="107486"/>
                </a:lnTo>
                <a:lnTo>
                  <a:pt x="10713" y="164818"/>
                </a:lnTo>
                <a:lnTo>
                  <a:pt x="26101" y="191315"/>
                </a:lnTo>
                <a:lnTo>
                  <a:pt x="45478" y="213984"/>
                </a:lnTo>
                <a:lnTo>
                  <a:pt x="71627" y="229929"/>
                </a:lnTo>
                <a:lnTo>
                  <a:pt x="91412" y="231976"/>
                </a:lnTo>
                <a:lnTo>
                  <a:pt x="144341" y="220726"/>
                </a:lnTo>
                <a:lnTo>
                  <a:pt x="204762" y="204008"/>
                </a:lnTo>
                <a:lnTo>
                  <a:pt x="237794" y="1971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833358" y="892232"/>
            <a:ext cx="297995" cy="258731"/>
          </a:xfrm>
          <a:custGeom>
            <a:avLst/>
            <a:gdLst/>
            <a:ahLst/>
            <a:cxnLst/>
            <a:rect l="0" t="0" r="0" b="0"/>
            <a:pathLst>
              <a:path w="297995" h="258731">
                <a:moveTo>
                  <a:pt x="73636" y="258730"/>
                </a:moveTo>
                <a:lnTo>
                  <a:pt x="65302" y="221252"/>
                </a:lnTo>
                <a:lnTo>
                  <a:pt x="54991" y="163414"/>
                </a:lnTo>
                <a:lnTo>
                  <a:pt x="38714" y="113647"/>
                </a:lnTo>
                <a:lnTo>
                  <a:pt x="13751" y="52927"/>
                </a:lnTo>
                <a:lnTo>
                  <a:pt x="1787" y="34291"/>
                </a:lnTo>
                <a:lnTo>
                  <a:pt x="0" y="26046"/>
                </a:lnTo>
                <a:lnTo>
                  <a:pt x="1149" y="18209"/>
                </a:lnTo>
                <a:lnTo>
                  <a:pt x="4254" y="10645"/>
                </a:lnTo>
                <a:lnTo>
                  <a:pt x="11003" y="5603"/>
                </a:lnTo>
                <a:lnTo>
                  <a:pt x="30981" y="0"/>
                </a:lnTo>
                <a:lnTo>
                  <a:pt x="81934" y="4808"/>
                </a:lnTo>
                <a:lnTo>
                  <a:pt x="137059" y="17023"/>
                </a:lnTo>
                <a:lnTo>
                  <a:pt x="193009" y="30701"/>
                </a:lnTo>
                <a:lnTo>
                  <a:pt x="239545" y="53073"/>
                </a:lnTo>
                <a:lnTo>
                  <a:pt x="279899" y="86949"/>
                </a:lnTo>
                <a:lnTo>
                  <a:pt x="295927" y="113465"/>
                </a:lnTo>
                <a:lnTo>
                  <a:pt x="297994" y="136456"/>
                </a:lnTo>
                <a:lnTo>
                  <a:pt x="289789" y="183754"/>
                </a:lnTo>
                <a:lnTo>
                  <a:pt x="284418" y="192368"/>
                </a:lnTo>
                <a:lnTo>
                  <a:pt x="240733" y="224370"/>
                </a:lnTo>
                <a:lnTo>
                  <a:pt x="210104" y="239320"/>
                </a:lnTo>
                <a:lnTo>
                  <a:pt x="157863" y="24820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103318" y="2822743"/>
            <a:ext cx="231934" cy="230861"/>
          </a:xfrm>
          <a:custGeom>
            <a:avLst/>
            <a:gdLst/>
            <a:ahLst/>
            <a:cxnLst/>
            <a:rect l="0" t="0" r="0" b="0"/>
            <a:pathLst>
              <a:path w="231934" h="230861">
                <a:moveTo>
                  <a:pt x="140173" y="12778"/>
                </a:moveTo>
                <a:lnTo>
                  <a:pt x="117816" y="12779"/>
                </a:lnTo>
                <a:lnTo>
                  <a:pt x="100601" y="19018"/>
                </a:lnTo>
                <a:lnTo>
                  <a:pt x="56063" y="49865"/>
                </a:lnTo>
                <a:lnTo>
                  <a:pt x="25076" y="90684"/>
                </a:lnTo>
                <a:lnTo>
                  <a:pt x="2014" y="137871"/>
                </a:lnTo>
                <a:lnTo>
                  <a:pt x="0" y="162742"/>
                </a:lnTo>
                <a:lnTo>
                  <a:pt x="4174" y="187053"/>
                </a:lnTo>
                <a:lnTo>
                  <a:pt x="13828" y="205658"/>
                </a:lnTo>
                <a:lnTo>
                  <a:pt x="29037" y="218605"/>
                </a:lnTo>
                <a:lnTo>
                  <a:pt x="48665" y="227090"/>
                </a:lnTo>
                <a:lnTo>
                  <a:pt x="72987" y="230860"/>
                </a:lnTo>
                <a:lnTo>
                  <a:pt x="96274" y="226297"/>
                </a:lnTo>
                <a:lnTo>
                  <a:pt x="125996" y="210574"/>
                </a:lnTo>
                <a:lnTo>
                  <a:pt x="179772" y="167389"/>
                </a:lnTo>
                <a:lnTo>
                  <a:pt x="215881" y="117627"/>
                </a:lnTo>
                <a:lnTo>
                  <a:pt x="228766" y="85179"/>
                </a:lnTo>
                <a:lnTo>
                  <a:pt x="231933" y="47618"/>
                </a:lnTo>
                <a:lnTo>
                  <a:pt x="228528" y="24753"/>
                </a:lnTo>
                <a:lnTo>
                  <a:pt x="223643" y="16082"/>
                </a:lnTo>
                <a:lnTo>
                  <a:pt x="208856" y="3328"/>
                </a:lnTo>
                <a:lnTo>
                  <a:pt x="184347" y="0"/>
                </a:lnTo>
                <a:lnTo>
                  <a:pt x="129644" y="225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897823" y="226954"/>
            <a:ext cx="3823196" cy="1347649"/>
            <a:chOff x="4897823" y="226954"/>
            <a:chExt cx="3823196" cy="1347649"/>
          </a:xfrm>
        </p:grpSpPr>
        <p:grpSp>
          <p:nvGrpSpPr>
            <p:cNvPr id="29" name="Group 28"/>
            <p:cNvGrpSpPr/>
            <p:nvPr/>
          </p:nvGrpSpPr>
          <p:grpSpPr>
            <a:xfrm>
              <a:off x="4897823" y="226954"/>
              <a:ext cx="1314057" cy="518093"/>
              <a:chOff x="4897823" y="226954"/>
              <a:chExt cx="1314057" cy="518093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5106387" y="226954"/>
                <a:ext cx="21058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36913">
                    <a:moveTo>
                      <a:pt x="0" y="0"/>
                    </a:moveTo>
                    <a:lnTo>
                      <a:pt x="0" y="57264"/>
                    </a:lnTo>
                    <a:lnTo>
                      <a:pt x="5589" y="112567"/>
                    </a:lnTo>
                    <a:lnTo>
                      <a:pt x="9553" y="174098"/>
                    </a:lnTo>
                    <a:lnTo>
                      <a:pt x="11409" y="224070"/>
                    </a:lnTo>
                    <a:lnTo>
                      <a:pt x="18805" y="283470"/>
                    </a:lnTo>
                    <a:lnTo>
                      <a:pt x="21057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897823" y="258540"/>
                <a:ext cx="229622" cy="162900"/>
              </a:xfrm>
              <a:custGeom>
                <a:avLst/>
                <a:gdLst/>
                <a:ahLst/>
                <a:cxnLst/>
                <a:rect l="0" t="0" r="0" b="0"/>
                <a:pathLst>
                  <a:path w="229622" h="162900">
                    <a:moveTo>
                      <a:pt x="229621" y="115813"/>
                    </a:moveTo>
                    <a:lnTo>
                      <a:pt x="166193" y="133772"/>
                    </a:lnTo>
                    <a:lnTo>
                      <a:pt x="121166" y="144361"/>
                    </a:lnTo>
                    <a:lnTo>
                      <a:pt x="62134" y="155404"/>
                    </a:lnTo>
                    <a:lnTo>
                      <a:pt x="29866" y="162899"/>
                    </a:lnTo>
                    <a:lnTo>
                      <a:pt x="8650" y="160917"/>
                    </a:lnTo>
                    <a:lnTo>
                      <a:pt x="2758" y="155241"/>
                    </a:lnTo>
                    <a:lnTo>
                      <a:pt x="0" y="146778"/>
                    </a:lnTo>
                    <a:lnTo>
                      <a:pt x="1708" y="115629"/>
                    </a:lnTo>
                    <a:lnTo>
                      <a:pt x="7833" y="95844"/>
                    </a:lnTo>
                    <a:lnTo>
                      <a:pt x="35768" y="41131"/>
                    </a:lnTo>
                    <a:lnTo>
                      <a:pt x="5063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434965" y="416467"/>
                <a:ext cx="113620" cy="192970"/>
              </a:xfrm>
              <a:custGeom>
                <a:avLst/>
                <a:gdLst/>
                <a:ahLst/>
                <a:cxnLst/>
                <a:rect l="0" t="0" r="0" b="0"/>
                <a:pathLst>
                  <a:path w="113620" h="192970">
                    <a:moveTo>
                      <a:pt x="8334" y="42114"/>
                    </a:moveTo>
                    <a:lnTo>
                      <a:pt x="0" y="79592"/>
                    </a:lnTo>
                    <a:lnTo>
                      <a:pt x="1575" y="114440"/>
                    </a:lnTo>
                    <a:lnTo>
                      <a:pt x="15849" y="168275"/>
                    </a:lnTo>
                    <a:lnTo>
                      <a:pt x="23689" y="192969"/>
                    </a:lnTo>
                    <a:lnTo>
                      <a:pt x="14139" y="153574"/>
                    </a:lnTo>
                    <a:lnTo>
                      <a:pt x="9480" y="98100"/>
                    </a:lnTo>
                    <a:lnTo>
                      <a:pt x="11013" y="58443"/>
                    </a:lnTo>
                    <a:lnTo>
                      <a:pt x="19663" y="39233"/>
                    </a:lnTo>
                    <a:lnTo>
                      <a:pt x="37545" y="26016"/>
                    </a:lnTo>
                    <a:lnTo>
                      <a:pt x="96643" y="3555"/>
                    </a:lnTo>
                    <a:lnTo>
                      <a:pt x="11361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587002" y="476376"/>
                <a:ext cx="172152" cy="135265"/>
              </a:xfrm>
              <a:custGeom>
                <a:avLst/>
                <a:gdLst/>
                <a:ahLst/>
                <a:cxnLst/>
                <a:rect l="0" t="0" r="0" b="0"/>
                <a:pathLst>
                  <a:path w="172152" h="135265">
                    <a:moveTo>
                      <a:pt x="140567" y="34848"/>
                    </a:moveTo>
                    <a:lnTo>
                      <a:pt x="129388" y="18080"/>
                    </a:lnTo>
                    <a:lnTo>
                      <a:pt x="114541" y="6729"/>
                    </a:lnTo>
                    <a:lnTo>
                      <a:pt x="105669" y="2064"/>
                    </a:lnTo>
                    <a:lnTo>
                      <a:pt x="83332" y="0"/>
                    </a:lnTo>
                    <a:lnTo>
                      <a:pt x="36453" y="8207"/>
                    </a:lnTo>
                    <a:lnTo>
                      <a:pt x="27874" y="13578"/>
                    </a:lnTo>
                    <a:lnTo>
                      <a:pt x="15221" y="28904"/>
                    </a:lnTo>
                    <a:lnTo>
                      <a:pt x="1521" y="62853"/>
                    </a:lnTo>
                    <a:lnTo>
                      <a:pt x="0" y="85899"/>
                    </a:lnTo>
                    <a:lnTo>
                      <a:pt x="4393" y="106670"/>
                    </a:lnTo>
                    <a:lnTo>
                      <a:pt x="14144" y="123701"/>
                    </a:lnTo>
                    <a:lnTo>
                      <a:pt x="22360" y="129178"/>
                    </a:lnTo>
                    <a:lnTo>
                      <a:pt x="43966" y="135264"/>
                    </a:lnTo>
                    <a:lnTo>
                      <a:pt x="52770" y="133378"/>
                    </a:lnTo>
                    <a:lnTo>
                      <a:pt x="59809" y="128610"/>
                    </a:lnTo>
                    <a:lnTo>
                      <a:pt x="70749" y="113955"/>
                    </a:lnTo>
                    <a:lnTo>
                      <a:pt x="94667" y="55239"/>
                    </a:lnTo>
                    <a:lnTo>
                      <a:pt x="98268" y="55461"/>
                    </a:lnTo>
                    <a:lnTo>
                      <a:pt x="144479" y="99582"/>
                    </a:lnTo>
                    <a:lnTo>
                      <a:pt x="172151" y="10854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814083" y="348619"/>
                <a:ext cx="145113" cy="269335"/>
              </a:xfrm>
              <a:custGeom>
                <a:avLst/>
                <a:gdLst/>
                <a:ahLst/>
                <a:cxnLst/>
                <a:rect l="0" t="0" r="0" b="0"/>
                <a:pathLst>
                  <a:path w="145113" h="269335">
                    <a:moveTo>
                      <a:pt x="81941" y="183662"/>
                    </a:moveTo>
                    <a:lnTo>
                      <a:pt x="87531" y="166894"/>
                    </a:lnTo>
                    <a:lnTo>
                      <a:pt x="86838" y="159615"/>
                    </a:lnTo>
                    <a:lnTo>
                      <a:pt x="79828" y="145288"/>
                    </a:lnTo>
                    <a:lnTo>
                      <a:pt x="65794" y="134242"/>
                    </a:lnTo>
                    <a:lnTo>
                      <a:pt x="57139" y="129658"/>
                    </a:lnTo>
                    <a:lnTo>
                      <a:pt x="49028" y="128942"/>
                    </a:lnTo>
                    <a:lnTo>
                      <a:pt x="33778" y="134385"/>
                    </a:lnTo>
                    <a:lnTo>
                      <a:pt x="22320" y="147723"/>
                    </a:lnTo>
                    <a:lnTo>
                      <a:pt x="5433" y="184882"/>
                    </a:lnTo>
                    <a:lnTo>
                      <a:pt x="0" y="221198"/>
                    </a:lnTo>
                    <a:lnTo>
                      <a:pt x="4969" y="241679"/>
                    </a:lnTo>
                    <a:lnTo>
                      <a:pt x="9569" y="250416"/>
                    </a:lnTo>
                    <a:lnTo>
                      <a:pt x="24039" y="263243"/>
                    </a:lnTo>
                    <a:lnTo>
                      <a:pt x="32812" y="268302"/>
                    </a:lnTo>
                    <a:lnTo>
                      <a:pt x="40999" y="269334"/>
                    </a:lnTo>
                    <a:lnTo>
                      <a:pt x="56336" y="264242"/>
                    </a:lnTo>
                    <a:lnTo>
                      <a:pt x="70950" y="247941"/>
                    </a:lnTo>
                    <a:lnTo>
                      <a:pt x="93808" y="204938"/>
                    </a:lnTo>
                    <a:lnTo>
                      <a:pt x="108419" y="153073"/>
                    </a:lnTo>
                    <a:lnTo>
                      <a:pt x="109398" y="93955"/>
                    </a:lnTo>
                    <a:lnTo>
                      <a:pt x="104262" y="42200"/>
                    </a:lnTo>
                    <a:lnTo>
                      <a:pt x="97784" y="6436"/>
                    </a:lnTo>
                    <a:lnTo>
                      <a:pt x="93673" y="1171"/>
                    </a:lnTo>
                    <a:lnTo>
                      <a:pt x="88592" y="0"/>
                    </a:lnTo>
                    <a:lnTo>
                      <a:pt x="82866" y="1559"/>
                    </a:lnTo>
                    <a:lnTo>
                      <a:pt x="79047" y="8448"/>
                    </a:lnTo>
                    <a:lnTo>
                      <a:pt x="74806" y="31699"/>
                    </a:lnTo>
                    <a:lnTo>
                      <a:pt x="80488" y="85881"/>
                    </a:lnTo>
                    <a:lnTo>
                      <a:pt x="92876" y="138524"/>
                    </a:lnTo>
                    <a:lnTo>
                      <a:pt x="111241" y="193792"/>
                    </a:lnTo>
                    <a:lnTo>
                      <a:pt x="132399" y="233106"/>
                    </a:lnTo>
                    <a:lnTo>
                      <a:pt x="145112" y="25736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6032895" y="542809"/>
                <a:ext cx="105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84229">
                    <a:moveTo>
                      <a:pt x="10528" y="0"/>
                    </a:moveTo>
                    <a:lnTo>
                      <a:pt x="1463" y="58617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053952" y="448053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159237" y="521752"/>
                <a:ext cx="1052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26343">
                    <a:moveTo>
                      <a:pt x="0" y="0"/>
                    </a:moveTo>
                    <a:lnTo>
                      <a:pt x="0" y="48931"/>
                    </a:lnTo>
                    <a:lnTo>
                      <a:pt x="7235" y="110429"/>
                    </a:lnTo>
                    <a:lnTo>
                      <a:pt x="10528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138180" y="41646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4958988" y="679680"/>
                <a:ext cx="1252892" cy="65367"/>
              </a:xfrm>
              <a:custGeom>
                <a:avLst/>
                <a:gdLst/>
                <a:ahLst/>
                <a:cxnLst/>
                <a:rect l="0" t="0" r="0" b="0"/>
                <a:pathLst>
                  <a:path w="1252892" h="65367">
                    <a:moveTo>
                      <a:pt x="1252891" y="0"/>
                    </a:moveTo>
                    <a:lnTo>
                      <a:pt x="1195326" y="55226"/>
                    </a:lnTo>
                    <a:lnTo>
                      <a:pt x="1177004" y="64709"/>
                    </a:lnTo>
                    <a:lnTo>
                      <a:pt x="1167204" y="65366"/>
                    </a:lnTo>
                    <a:lnTo>
                      <a:pt x="1105364" y="45662"/>
                    </a:lnTo>
                    <a:lnTo>
                      <a:pt x="1072699" y="37446"/>
                    </a:lnTo>
                    <a:lnTo>
                      <a:pt x="1012194" y="46857"/>
                    </a:lnTo>
                    <a:lnTo>
                      <a:pt x="979582" y="56517"/>
                    </a:lnTo>
                    <a:lnTo>
                      <a:pt x="958285" y="53975"/>
                    </a:lnTo>
                    <a:lnTo>
                      <a:pt x="898240" y="28035"/>
                    </a:lnTo>
                    <a:lnTo>
                      <a:pt x="875340" y="19089"/>
                    </a:lnTo>
                    <a:lnTo>
                      <a:pt x="850344" y="17453"/>
                    </a:lnTo>
                    <a:lnTo>
                      <a:pt x="824807" y="21795"/>
                    </a:lnTo>
                    <a:lnTo>
                      <a:pt x="776697" y="37407"/>
                    </a:lnTo>
                    <a:lnTo>
                      <a:pt x="751130" y="38852"/>
                    </a:lnTo>
                    <a:lnTo>
                      <a:pt x="728070" y="35595"/>
                    </a:lnTo>
                    <a:lnTo>
                      <a:pt x="709241" y="27128"/>
                    </a:lnTo>
                    <a:lnTo>
                      <a:pt x="672501" y="8218"/>
                    </a:lnTo>
                    <a:lnTo>
                      <a:pt x="636257" y="2435"/>
                    </a:lnTo>
                    <a:lnTo>
                      <a:pt x="612673" y="7321"/>
                    </a:lnTo>
                    <a:lnTo>
                      <a:pt x="558276" y="32549"/>
                    </a:lnTo>
                    <a:lnTo>
                      <a:pt x="537071" y="32794"/>
                    </a:lnTo>
                    <a:lnTo>
                      <a:pt x="473793" y="17037"/>
                    </a:lnTo>
                    <a:lnTo>
                      <a:pt x="436610" y="12457"/>
                    </a:lnTo>
                    <a:lnTo>
                      <a:pt x="379677" y="22235"/>
                    </a:lnTo>
                    <a:lnTo>
                      <a:pt x="331451" y="29738"/>
                    </a:lnTo>
                    <a:lnTo>
                      <a:pt x="276864" y="16749"/>
                    </a:lnTo>
                    <a:lnTo>
                      <a:pt x="236192" y="13541"/>
                    </a:lnTo>
                    <a:lnTo>
                      <a:pt x="201394" y="20650"/>
                    </a:lnTo>
                    <a:lnTo>
                      <a:pt x="166517" y="33544"/>
                    </a:lnTo>
                    <a:lnTo>
                      <a:pt x="109754" y="29199"/>
                    </a:lnTo>
                    <a:lnTo>
                      <a:pt x="58464" y="22665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5064273" y="1090291"/>
              <a:ext cx="3656746" cy="484312"/>
              <a:chOff x="5064273" y="1090291"/>
              <a:chExt cx="3656746" cy="484312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5064273" y="1090291"/>
                <a:ext cx="558011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558011" h="42115">
                    <a:moveTo>
                      <a:pt x="0" y="0"/>
                    </a:moveTo>
                    <a:lnTo>
                      <a:pt x="42691" y="3120"/>
                    </a:lnTo>
                    <a:lnTo>
                      <a:pt x="95520" y="9065"/>
                    </a:lnTo>
                    <a:lnTo>
                      <a:pt x="147809" y="17475"/>
                    </a:lnTo>
                    <a:lnTo>
                      <a:pt x="195223" y="19996"/>
                    </a:lnTo>
                    <a:lnTo>
                      <a:pt x="245147" y="20743"/>
                    </a:lnTo>
                    <a:lnTo>
                      <a:pt x="304531" y="24115"/>
                    </a:lnTo>
                    <a:lnTo>
                      <a:pt x="366910" y="30110"/>
                    </a:lnTo>
                    <a:lnTo>
                      <a:pt x="428321" y="38530"/>
                    </a:lnTo>
                    <a:lnTo>
                      <a:pt x="477210" y="41052"/>
                    </a:lnTo>
                    <a:lnTo>
                      <a:pt x="530005" y="41905"/>
                    </a:lnTo>
                    <a:lnTo>
                      <a:pt x="55801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077704" y="1232101"/>
                <a:ext cx="210813" cy="207961"/>
              </a:xfrm>
              <a:custGeom>
                <a:avLst/>
                <a:gdLst/>
                <a:ahLst/>
                <a:cxnLst/>
                <a:rect l="0" t="0" r="0" b="0"/>
                <a:pathLst>
                  <a:path w="210813" h="207961">
                    <a:moveTo>
                      <a:pt x="133968" y="5589"/>
                    </a:moveTo>
                    <a:lnTo>
                      <a:pt x="117200" y="0"/>
                    </a:lnTo>
                    <a:lnTo>
                      <a:pt x="84416" y="2113"/>
                    </a:lnTo>
                    <a:lnTo>
                      <a:pt x="50656" y="15738"/>
                    </a:lnTo>
                    <a:lnTo>
                      <a:pt x="24015" y="40182"/>
                    </a:lnTo>
                    <a:lnTo>
                      <a:pt x="6893" y="69651"/>
                    </a:lnTo>
                    <a:lnTo>
                      <a:pt x="0" y="111788"/>
                    </a:lnTo>
                    <a:lnTo>
                      <a:pt x="3546" y="150140"/>
                    </a:lnTo>
                    <a:lnTo>
                      <a:pt x="17596" y="183730"/>
                    </a:lnTo>
                    <a:lnTo>
                      <a:pt x="33114" y="199016"/>
                    </a:lnTo>
                    <a:lnTo>
                      <a:pt x="42166" y="204731"/>
                    </a:lnTo>
                    <a:lnTo>
                      <a:pt x="64701" y="207960"/>
                    </a:lnTo>
                    <a:lnTo>
                      <a:pt x="111706" y="200502"/>
                    </a:lnTo>
                    <a:lnTo>
                      <a:pt x="166911" y="166268"/>
                    </a:lnTo>
                    <a:lnTo>
                      <a:pt x="191952" y="145745"/>
                    </a:lnTo>
                    <a:lnTo>
                      <a:pt x="208600" y="119256"/>
                    </a:lnTo>
                    <a:lnTo>
                      <a:pt x="210812" y="99392"/>
                    </a:lnTo>
                    <a:lnTo>
                      <a:pt x="206725" y="78865"/>
                    </a:lnTo>
                    <a:lnTo>
                      <a:pt x="197110" y="58043"/>
                    </a:lnTo>
                    <a:lnTo>
                      <a:pt x="185038" y="43330"/>
                    </a:lnTo>
                    <a:lnTo>
                      <a:pt x="165553" y="266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359071" y="1209686"/>
                <a:ext cx="189514" cy="228047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28047">
                    <a:moveTo>
                      <a:pt x="0" y="228046"/>
                    </a:moveTo>
                    <a:lnTo>
                      <a:pt x="3119" y="185354"/>
                    </a:lnTo>
                    <a:lnTo>
                      <a:pt x="16788" y="132043"/>
                    </a:lnTo>
                    <a:lnTo>
                      <a:pt x="26084" y="71572"/>
                    </a:lnTo>
                    <a:lnTo>
                      <a:pt x="40074" y="22226"/>
                    </a:lnTo>
                    <a:lnTo>
                      <a:pt x="51346" y="3599"/>
                    </a:lnTo>
                    <a:lnTo>
                      <a:pt x="57627" y="36"/>
                    </a:lnTo>
                    <a:lnTo>
                      <a:pt x="64154" y="0"/>
                    </a:lnTo>
                    <a:lnTo>
                      <a:pt x="70846" y="2316"/>
                    </a:lnTo>
                    <a:lnTo>
                      <a:pt x="84519" y="14247"/>
                    </a:lnTo>
                    <a:lnTo>
                      <a:pt x="102252" y="40696"/>
                    </a:lnTo>
                    <a:lnTo>
                      <a:pt x="134409" y="101894"/>
                    </a:lnTo>
                    <a:lnTo>
                      <a:pt x="149789" y="130226"/>
                    </a:lnTo>
                    <a:lnTo>
                      <a:pt x="166044" y="156558"/>
                    </a:lnTo>
                    <a:lnTo>
                      <a:pt x="189513" y="21751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390656" y="1353504"/>
                <a:ext cx="1263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9">
                    <a:moveTo>
                      <a:pt x="126342" y="10528"/>
                    </a:moveTo>
                    <a:lnTo>
                      <a:pt x="88864" y="2195"/>
                    </a:lnTo>
                    <a:lnTo>
                      <a:pt x="27300" y="28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790739" y="1448260"/>
                <a:ext cx="55521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55521" h="126343">
                    <a:moveTo>
                      <a:pt x="0" y="0"/>
                    </a:moveTo>
                    <a:lnTo>
                      <a:pt x="17980" y="15641"/>
                    </a:lnTo>
                    <a:lnTo>
                      <a:pt x="34898" y="23720"/>
                    </a:lnTo>
                    <a:lnTo>
                      <a:pt x="47875" y="37448"/>
                    </a:lnTo>
                    <a:lnTo>
                      <a:pt x="52974" y="46023"/>
                    </a:lnTo>
                    <a:lnTo>
                      <a:pt x="55520" y="68028"/>
                    </a:lnTo>
                    <a:lnTo>
                      <a:pt x="54561" y="80447"/>
                    </a:lnTo>
                    <a:lnTo>
                      <a:pt x="44137" y="100485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148708" y="1132405"/>
                <a:ext cx="47378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73784" h="42115">
                    <a:moveTo>
                      <a:pt x="0" y="0"/>
                    </a:moveTo>
                    <a:lnTo>
                      <a:pt x="58617" y="5589"/>
                    </a:lnTo>
                    <a:lnTo>
                      <a:pt x="120027" y="16789"/>
                    </a:lnTo>
                    <a:lnTo>
                      <a:pt x="178431" y="20214"/>
                    </a:lnTo>
                    <a:lnTo>
                      <a:pt x="235027" y="26480"/>
                    </a:lnTo>
                    <a:lnTo>
                      <a:pt x="291267" y="31747"/>
                    </a:lnTo>
                    <a:lnTo>
                      <a:pt x="347436" y="39720"/>
                    </a:lnTo>
                    <a:lnTo>
                      <a:pt x="409180" y="41641"/>
                    </a:lnTo>
                    <a:lnTo>
                      <a:pt x="436882" y="41904"/>
                    </a:lnTo>
                    <a:lnTo>
                      <a:pt x="473783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120458" y="1232101"/>
                <a:ext cx="199784" cy="195234"/>
              </a:xfrm>
              <a:custGeom>
                <a:avLst/>
                <a:gdLst/>
                <a:ahLst/>
                <a:cxnLst/>
                <a:rect l="0" t="0" r="0" b="0"/>
                <a:pathLst>
                  <a:path w="199784" h="195234">
                    <a:moveTo>
                      <a:pt x="144064" y="5589"/>
                    </a:moveTo>
                    <a:lnTo>
                      <a:pt x="127296" y="0"/>
                    </a:lnTo>
                    <a:lnTo>
                      <a:pt x="94512" y="2113"/>
                    </a:lnTo>
                    <a:lnTo>
                      <a:pt x="49918" y="21714"/>
                    </a:lnTo>
                    <a:lnTo>
                      <a:pt x="28521" y="34593"/>
                    </a:lnTo>
                    <a:lnTo>
                      <a:pt x="13552" y="51235"/>
                    </a:lnTo>
                    <a:lnTo>
                      <a:pt x="4170" y="71500"/>
                    </a:lnTo>
                    <a:lnTo>
                      <a:pt x="0" y="96104"/>
                    </a:lnTo>
                    <a:lnTo>
                      <a:pt x="4386" y="119517"/>
                    </a:lnTo>
                    <a:lnTo>
                      <a:pt x="26266" y="163144"/>
                    </a:lnTo>
                    <a:lnTo>
                      <a:pt x="51839" y="189403"/>
                    </a:lnTo>
                    <a:lnTo>
                      <a:pt x="62694" y="193642"/>
                    </a:lnTo>
                    <a:lnTo>
                      <a:pt x="87232" y="195233"/>
                    </a:lnTo>
                    <a:lnTo>
                      <a:pt x="121765" y="189552"/>
                    </a:lnTo>
                    <a:lnTo>
                      <a:pt x="154224" y="174870"/>
                    </a:lnTo>
                    <a:lnTo>
                      <a:pt x="180479" y="150113"/>
                    </a:lnTo>
                    <a:lnTo>
                      <a:pt x="197487" y="114962"/>
                    </a:lnTo>
                    <a:lnTo>
                      <a:pt x="199783" y="91634"/>
                    </a:lnTo>
                    <a:lnTo>
                      <a:pt x="195733" y="70737"/>
                    </a:lnTo>
                    <a:lnTo>
                      <a:pt x="186136" y="53651"/>
                    </a:lnTo>
                    <a:lnTo>
                      <a:pt x="161988" y="30878"/>
                    </a:lnTo>
                    <a:lnTo>
                      <a:pt x="139552" y="22678"/>
                    </a:lnTo>
                    <a:lnTo>
                      <a:pt x="101949" y="161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359278" y="1236380"/>
                <a:ext cx="190168" cy="219681"/>
              </a:xfrm>
              <a:custGeom>
                <a:avLst/>
                <a:gdLst/>
                <a:ahLst/>
                <a:cxnLst/>
                <a:rect l="0" t="0" r="0" b="0"/>
                <a:pathLst>
                  <a:path w="190168" h="219681">
                    <a:moveTo>
                      <a:pt x="0" y="53953"/>
                    </a:moveTo>
                    <a:lnTo>
                      <a:pt x="3120" y="96644"/>
                    </a:lnTo>
                    <a:lnTo>
                      <a:pt x="21331" y="159288"/>
                    </a:lnTo>
                    <a:lnTo>
                      <a:pt x="36301" y="204868"/>
                    </a:lnTo>
                    <a:lnTo>
                      <a:pt x="20511" y="146142"/>
                    </a:lnTo>
                    <a:lnTo>
                      <a:pt x="12501" y="92050"/>
                    </a:lnTo>
                    <a:lnTo>
                      <a:pt x="16702" y="50293"/>
                    </a:lnTo>
                    <a:lnTo>
                      <a:pt x="25360" y="28540"/>
                    </a:lnTo>
                    <a:lnTo>
                      <a:pt x="30945" y="19463"/>
                    </a:lnTo>
                    <a:lnTo>
                      <a:pt x="46509" y="6259"/>
                    </a:lnTo>
                    <a:lnTo>
                      <a:pt x="55573" y="1100"/>
                    </a:lnTo>
                    <a:lnTo>
                      <a:pt x="63954" y="0"/>
                    </a:lnTo>
                    <a:lnTo>
                      <a:pt x="79507" y="5017"/>
                    </a:lnTo>
                    <a:lnTo>
                      <a:pt x="101416" y="20996"/>
                    </a:lnTo>
                    <a:lnTo>
                      <a:pt x="105046" y="28472"/>
                    </a:lnTo>
                    <a:lnTo>
                      <a:pt x="105958" y="46137"/>
                    </a:lnTo>
                    <a:lnTo>
                      <a:pt x="99895" y="75814"/>
                    </a:lnTo>
                    <a:lnTo>
                      <a:pt x="87681" y="93305"/>
                    </a:lnTo>
                    <a:lnTo>
                      <a:pt x="79511" y="101244"/>
                    </a:lnTo>
                    <a:lnTo>
                      <a:pt x="57955" y="110066"/>
                    </a:lnTo>
                    <a:lnTo>
                      <a:pt x="45656" y="112419"/>
                    </a:lnTo>
                    <a:lnTo>
                      <a:pt x="39796" y="111647"/>
                    </a:lnTo>
                    <a:lnTo>
                      <a:pt x="38229" y="108793"/>
                    </a:lnTo>
                    <a:lnTo>
                      <a:pt x="39524" y="104551"/>
                    </a:lnTo>
                    <a:lnTo>
                      <a:pt x="45066" y="101723"/>
                    </a:lnTo>
                    <a:lnTo>
                      <a:pt x="63703" y="98581"/>
                    </a:lnTo>
                    <a:lnTo>
                      <a:pt x="124217" y="107851"/>
                    </a:lnTo>
                    <a:lnTo>
                      <a:pt x="157298" y="120615"/>
                    </a:lnTo>
                    <a:lnTo>
                      <a:pt x="168036" y="126470"/>
                    </a:lnTo>
                    <a:lnTo>
                      <a:pt x="183087" y="142335"/>
                    </a:lnTo>
                    <a:lnTo>
                      <a:pt x="188739" y="151479"/>
                    </a:lnTo>
                    <a:lnTo>
                      <a:pt x="190167" y="159914"/>
                    </a:lnTo>
                    <a:lnTo>
                      <a:pt x="188778" y="167877"/>
                    </a:lnTo>
                    <a:lnTo>
                      <a:pt x="180997" y="182965"/>
                    </a:lnTo>
                    <a:lnTo>
                      <a:pt x="169741" y="197469"/>
                    </a:lnTo>
                    <a:lnTo>
                      <a:pt x="144660" y="213199"/>
                    </a:lnTo>
                    <a:lnTo>
                      <a:pt x="109413" y="219680"/>
                    </a:lnTo>
                    <a:lnTo>
                      <a:pt x="69334" y="216011"/>
                    </a:lnTo>
                    <a:lnTo>
                      <a:pt x="47973" y="207477"/>
                    </a:lnTo>
                    <a:lnTo>
                      <a:pt x="21057" y="19082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664604" y="1448260"/>
                <a:ext cx="54721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54721" h="115815">
                    <a:moveTo>
                      <a:pt x="0" y="0"/>
                    </a:moveTo>
                    <a:lnTo>
                      <a:pt x="38374" y="29309"/>
                    </a:lnTo>
                    <a:lnTo>
                      <a:pt x="54005" y="55088"/>
                    </a:lnTo>
                    <a:lnTo>
                      <a:pt x="54720" y="64801"/>
                    </a:lnTo>
                    <a:lnTo>
                      <a:pt x="49277" y="84953"/>
                    </a:lnTo>
                    <a:lnTo>
                      <a:pt x="39058" y="99368"/>
                    </a:lnTo>
                    <a:lnTo>
                      <a:pt x="21057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024495" y="1219754"/>
                <a:ext cx="263030" cy="246239"/>
              </a:xfrm>
              <a:custGeom>
                <a:avLst/>
                <a:gdLst/>
                <a:ahLst/>
                <a:cxnLst/>
                <a:rect l="0" t="0" r="0" b="0"/>
                <a:pathLst>
                  <a:path w="263030" h="246239">
                    <a:moveTo>
                      <a:pt x="156006" y="17936"/>
                    </a:moveTo>
                    <a:lnTo>
                      <a:pt x="144827" y="6758"/>
                    </a:lnTo>
                    <a:lnTo>
                      <a:pt x="126861" y="1270"/>
                    </a:lnTo>
                    <a:lnTo>
                      <a:pt x="104448" y="0"/>
                    </a:lnTo>
                    <a:lnTo>
                      <a:pt x="72099" y="7033"/>
                    </a:lnTo>
                    <a:lnTo>
                      <a:pt x="50864" y="17380"/>
                    </a:lnTo>
                    <a:lnTo>
                      <a:pt x="32847" y="36016"/>
                    </a:lnTo>
                    <a:lnTo>
                      <a:pt x="7805" y="80519"/>
                    </a:lnTo>
                    <a:lnTo>
                      <a:pt x="0" y="131511"/>
                    </a:lnTo>
                    <a:lnTo>
                      <a:pt x="987" y="170391"/>
                    </a:lnTo>
                    <a:lnTo>
                      <a:pt x="27462" y="218875"/>
                    </a:lnTo>
                    <a:lnTo>
                      <a:pt x="47012" y="233194"/>
                    </a:lnTo>
                    <a:lnTo>
                      <a:pt x="71299" y="242288"/>
                    </a:lnTo>
                    <a:lnTo>
                      <a:pt x="110110" y="246238"/>
                    </a:lnTo>
                    <a:lnTo>
                      <a:pt x="166036" y="234625"/>
                    </a:lnTo>
                    <a:lnTo>
                      <a:pt x="207380" y="212904"/>
                    </a:lnTo>
                    <a:lnTo>
                      <a:pt x="224073" y="199735"/>
                    </a:lnTo>
                    <a:lnTo>
                      <a:pt x="259059" y="143601"/>
                    </a:lnTo>
                    <a:lnTo>
                      <a:pt x="263029" y="122920"/>
                    </a:lnTo>
                    <a:lnTo>
                      <a:pt x="262450" y="112492"/>
                    </a:lnTo>
                    <a:lnTo>
                      <a:pt x="255566" y="94666"/>
                    </a:lnTo>
                    <a:lnTo>
                      <a:pt x="211823" y="42680"/>
                    </a:lnTo>
                    <a:lnTo>
                      <a:pt x="185412" y="21498"/>
                    </a:lnTo>
                    <a:lnTo>
                      <a:pt x="175610" y="17971"/>
                    </a:lnTo>
                    <a:lnTo>
                      <a:pt x="134949" y="1793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413400" y="1203086"/>
                <a:ext cx="209299" cy="222816"/>
              </a:xfrm>
              <a:custGeom>
                <a:avLst/>
                <a:gdLst/>
                <a:ahLst/>
                <a:cxnLst/>
                <a:rect l="0" t="0" r="0" b="0"/>
                <a:pathLst>
                  <a:path w="209299" h="222816">
                    <a:moveTo>
                      <a:pt x="125070" y="13547"/>
                    </a:moveTo>
                    <a:lnTo>
                      <a:pt x="108302" y="2369"/>
                    </a:lnTo>
                    <a:lnTo>
                      <a:pt x="90711" y="0"/>
                    </a:lnTo>
                    <a:lnTo>
                      <a:pt x="50823" y="8012"/>
                    </a:lnTo>
                    <a:lnTo>
                      <a:pt x="25211" y="23085"/>
                    </a:lnTo>
                    <a:lnTo>
                      <a:pt x="13228" y="41963"/>
                    </a:lnTo>
                    <a:lnTo>
                      <a:pt x="5172" y="65951"/>
                    </a:lnTo>
                    <a:lnTo>
                      <a:pt x="0" y="119478"/>
                    </a:lnTo>
                    <a:lnTo>
                      <a:pt x="1633" y="146026"/>
                    </a:lnTo>
                    <a:lnTo>
                      <a:pt x="15707" y="179532"/>
                    </a:lnTo>
                    <a:lnTo>
                      <a:pt x="28111" y="196892"/>
                    </a:lnTo>
                    <a:lnTo>
                      <a:pt x="44542" y="209288"/>
                    </a:lnTo>
                    <a:lnTo>
                      <a:pt x="64713" y="217526"/>
                    </a:lnTo>
                    <a:lnTo>
                      <a:pt x="115790" y="222815"/>
                    </a:lnTo>
                    <a:lnTo>
                      <a:pt x="153906" y="220612"/>
                    </a:lnTo>
                    <a:lnTo>
                      <a:pt x="175321" y="214370"/>
                    </a:lnTo>
                    <a:lnTo>
                      <a:pt x="209298" y="19253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012045" y="1111348"/>
                <a:ext cx="49484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494840" h="21058">
                    <a:moveTo>
                      <a:pt x="494839" y="0"/>
                    </a:moveTo>
                    <a:lnTo>
                      <a:pt x="467283" y="7236"/>
                    </a:lnTo>
                    <a:lnTo>
                      <a:pt x="411060" y="9878"/>
                    </a:lnTo>
                    <a:lnTo>
                      <a:pt x="348959" y="10400"/>
                    </a:lnTo>
                    <a:lnTo>
                      <a:pt x="297717" y="16080"/>
                    </a:lnTo>
                    <a:lnTo>
                      <a:pt x="245491" y="19583"/>
                    </a:lnTo>
                    <a:lnTo>
                      <a:pt x="192971" y="20620"/>
                    </a:lnTo>
                    <a:lnTo>
                      <a:pt x="130058" y="20971"/>
                    </a:lnTo>
                    <a:lnTo>
                      <a:pt x="79739" y="21032"/>
                    </a:lnTo>
                    <a:lnTo>
                      <a:pt x="22813" y="21052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696397" y="1416675"/>
                <a:ext cx="92017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92017" h="147400">
                    <a:moveTo>
                      <a:pt x="0" y="0"/>
                    </a:moveTo>
                    <a:lnTo>
                      <a:pt x="31282" y="9575"/>
                    </a:lnTo>
                    <a:lnTo>
                      <a:pt x="69688" y="39403"/>
                    </a:lnTo>
                    <a:lnTo>
                      <a:pt x="85509" y="65487"/>
                    </a:lnTo>
                    <a:lnTo>
                      <a:pt x="92016" y="101032"/>
                    </a:lnTo>
                    <a:lnTo>
                      <a:pt x="89420" y="111808"/>
                    </a:lnTo>
                    <a:lnTo>
                      <a:pt x="77177" y="130021"/>
                    </a:lnTo>
                    <a:lnTo>
                      <a:pt x="66276" y="139675"/>
                    </a:lnTo>
                    <a:lnTo>
                      <a:pt x="52643" y="1473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099953" y="1192558"/>
                <a:ext cx="283629" cy="257881"/>
              </a:xfrm>
              <a:custGeom>
                <a:avLst/>
                <a:gdLst/>
                <a:ahLst/>
                <a:cxnLst/>
                <a:rect l="0" t="0" r="0" b="0"/>
                <a:pathLst>
                  <a:path w="283629" h="257881">
                    <a:moveTo>
                      <a:pt x="164983" y="13547"/>
                    </a:moveTo>
                    <a:lnTo>
                      <a:pt x="148215" y="2368"/>
                    </a:lnTo>
                    <a:lnTo>
                      <a:pt x="130624" y="0"/>
                    </a:lnTo>
                    <a:lnTo>
                      <a:pt x="111108" y="4016"/>
                    </a:lnTo>
                    <a:lnTo>
                      <a:pt x="59535" y="32150"/>
                    </a:lnTo>
                    <a:lnTo>
                      <a:pt x="33654" y="58053"/>
                    </a:lnTo>
                    <a:lnTo>
                      <a:pt x="8248" y="108618"/>
                    </a:lnTo>
                    <a:lnTo>
                      <a:pt x="0" y="143102"/>
                    </a:lnTo>
                    <a:lnTo>
                      <a:pt x="410" y="168223"/>
                    </a:lnTo>
                    <a:lnTo>
                      <a:pt x="13795" y="200927"/>
                    </a:lnTo>
                    <a:lnTo>
                      <a:pt x="33749" y="225954"/>
                    </a:lnTo>
                    <a:lnTo>
                      <a:pt x="62538" y="247018"/>
                    </a:lnTo>
                    <a:lnTo>
                      <a:pt x="87086" y="256912"/>
                    </a:lnTo>
                    <a:lnTo>
                      <a:pt x="132804" y="257880"/>
                    </a:lnTo>
                    <a:lnTo>
                      <a:pt x="183843" y="246557"/>
                    </a:lnTo>
                    <a:lnTo>
                      <a:pt x="224601" y="223004"/>
                    </a:lnTo>
                    <a:lnTo>
                      <a:pt x="255529" y="195821"/>
                    </a:lnTo>
                    <a:lnTo>
                      <a:pt x="271491" y="163740"/>
                    </a:lnTo>
                    <a:lnTo>
                      <a:pt x="283628" y="124599"/>
                    </a:lnTo>
                    <a:lnTo>
                      <a:pt x="281665" y="100338"/>
                    </a:lnTo>
                    <a:lnTo>
                      <a:pt x="272994" y="79027"/>
                    </a:lnTo>
                    <a:lnTo>
                      <a:pt x="261342" y="61756"/>
                    </a:lnTo>
                    <a:lnTo>
                      <a:pt x="252619" y="56215"/>
                    </a:lnTo>
                    <a:lnTo>
                      <a:pt x="230448" y="50058"/>
                    </a:lnTo>
                    <a:lnTo>
                      <a:pt x="211236" y="50441"/>
                    </a:lnTo>
                    <a:lnTo>
                      <a:pt x="186040" y="5566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477109" y="1199021"/>
                <a:ext cx="243910" cy="270297"/>
              </a:xfrm>
              <a:custGeom>
                <a:avLst/>
                <a:gdLst/>
                <a:ahLst/>
                <a:cxnLst/>
                <a:rect l="0" t="0" r="0" b="0"/>
                <a:pathLst>
                  <a:path w="243910" h="270297">
                    <a:moveTo>
                      <a:pt x="29983" y="249239"/>
                    </a:moveTo>
                    <a:lnTo>
                      <a:pt x="20918" y="190622"/>
                    </a:lnTo>
                    <a:lnTo>
                      <a:pt x="12507" y="129213"/>
                    </a:lnTo>
                    <a:lnTo>
                      <a:pt x="6514" y="70809"/>
                    </a:lnTo>
                    <a:lnTo>
                      <a:pt x="0" y="14212"/>
                    </a:lnTo>
                    <a:lnTo>
                      <a:pt x="5315" y="5987"/>
                    </a:lnTo>
                    <a:lnTo>
                      <a:pt x="14708" y="1673"/>
                    </a:lnTo>
                    <a:lnTo>
                      <a:pt x="38402" y="0"/>
                    </a:lnTo>
                    <a:lnTo>
                      <a:pt x="72642" y="6805"/>
                    </a:lnTo>
                    <a:lnTo>
                      <a:pt x="133722" y="36047"/>
                    </a:lnTo>
                    <a:lnTo>
                      <a:pt x="190919" y="84345"/>
                    </a:lnTo>
                    <a:lnTo>
                      <a:pt x="226448" y="124984"/>
                    </a:lnTo>
                    <a:lnTo>
                      <a:pt x="241963" y="155101"/>
                    </a:lnTo>
                    <a:lnTo>
                      <a:pt x="243909" y="175814"/>
                    </a:lnTo>
                    <a:lnTo>
                      <a:pt x="235626" y="217708"/>
                    </a:lnTo>
                    <a:lnTo>
                      <a:pt x="220506" y="243666"/>
                    </a:lnTo>
                    <a:lnTo>
                      <a:pt x="204737" y="255731"/>
                    </a:lnTo>
                    <a:lnTo>
                      <a:pt x="195618" y="260586"/>
                    </a:lnTo>
                    <a:lnTo>
                      <a:pt x="140127" y="268378"/>
                    </a:lnTo>
                    <a:lnTo>
                      <a:pt x="92250" y="269917"/>
                    </a:lnTo>
                    <a:lnTo>
                      <a:pt x="72097" y="27029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107009" y="1111348"/>
                <a:ext cx="558011" cy="8334"/>
              </a:xfrm>
              <a:custGeom>
                <a:avLst/>
                <a:gdLst/>
                <a:ahLst/>
                <a:cxnLst/>
                <a:rect l="0" t="0" r="0" b="0"/>
                <a:pathLst>
                  <a:path w="558011" h="8334">
                    <a:moveTo>
                      <a:pt x="558010" y="0"/>
                    </a:moveTo>
                    <a:lnTo>
                      <a:pt x="509079" y="3120"/>
                    </a:lnTo>
                    <a:lnTo>
                      <a:pt x="461233" y="8333"/>
                    </a:lnTo>
                    <a:lnTo>
                      <a:pt x="398254" y="4506"/>
                    </a:lnTo>
                    <a:lnTo>
                      <a:pt x="340753" y="890"/>
                    </a:lnTo>
                    <a:lnTo>
                      <a:pt x="281215" y="176"/>
                    </a:lnTo>
                    <a:lnTo>
                      <a:pt x="219065" y="35"/>
                    </a:lnTo>
                    <a:lnTo>
                      <a:pt x="170323" y="11"/>
                    </a:lnTo>
                    <a:lnTo>
                      <a:pt x="109856" y="2"/>
                    </a:lnTo>
                    <a:lnTo>
                      <a:pt x="49732" y="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8" name="Group 57"/>
          <p:cNvGrpSpPr/>
          <p:nvPr/>
        </p:nvGrpSpPr>
        <p:grpSpPr>
          <a:xfrm>
            <a:off x="5052650" y="2071570"/>
            <a:ext cx="1373288" cy="493603"/>
            <a:chOff x="5052650" y="2071570"/>
            <a:chExt cx="1373288" cy="493603"/>
          </a:xfrm>
        </p:grpSpPr>
        <p:sp>
          <p:nvSpPr>
            <p:cNvPr id="48" name="Freeform 47"/>
            <p:cNvSpPr/>
            <p:nvPr/>
          </p:nvSpPr>
          <p:spPr>
            <a:xfrm>
              <a:off x="5052650" y="2071570"/>
              <a:ext cx="282332" cy="328977"/>
            </a:xfrm>
            <a:custGeom>
              <a:avLst/>
              <a:gdLst/>
              <a:ahLst/>
              <a:cxnLst/>
              <a:rect l="0" t="0" r="0" b="0"/>
              <a:pathLst>
                <a:path w="282332" h="328977">
                  <a:moveTo>
                    <a:pt x="25639" y="300368"/>
                  </a:moveTo>
                  <a:lnTo>
                    <a:pt x="25639" y="241752"/>
                  </a:lnTo>
                  <a:lnTo>
                    <a:pt x="18403" y="187578"/>
                  </a:lnTo>
                  <a:lnTo>
                    <a:pt x="12641" y="131816"/>
                  </a:lnTo>
                  <a:lnTo>
                    <a:pt x="6174" y="75741"/>
                  </a:lnTo>
                  <a:lnTo>
                    <a:pt x="0" y="29180"/>
                  </a:lnTo>
                  <a:lnTo>
                    <a:pt x="6835" y="11774"/>
                  </a:lnTo>
                  <a:lnTo>
                    <a:pt x="14273" y="6197"/>
                  </a:lnTo>
                  <a:lnTo>
                    <a:pt x="35015" y="0"/>
                  </a:lnTo>
                  <a:lnTo>
                    <a:pt x="86459" y="4427"/>
                  </a:lnTo>
                  <a:lnTo>
                    <a:pt x="138562" y="16566"/>
                  </a:lnTo>
                  <a:lnTo>
                    <a:pt x="182995" y="35819"/>
                  </a:lnTo>
                  <a:lnTo>
                    <a:pt x="232033" y="75951"/>
                  </a:lnTo>
                  <a:lnTo>
                    <a:pt x="259474" y="112280"/>
                  </a:lnTo>
                  <a:lnTo>
                    <a:pt x="281199" y="169275"/>
                  </a:lnTo>
                  <a:lnTo>
                    <a:pt x="282331" y="192972"/>
                  </a:lnTo>
                  <a:lnTo>
                    <a:pt x="277764" y="215202"/>
                  </a:lnTo>
                  <a:lnTo>
                    <a:pt x="262039" y="246278"/>
                  </a:lnTo>
                  <a:lnTo>
                    <a:pt x="228894" y="285678"/>
                  </a:lnTo>
                  <a:lnTo>
                    <a:pt x="185414" y="313108"/>
                  </a:lnTo>
                  <a:lnTo>
                    <a:pt x="151359" y="325850"/>
                  </a:lnTo>
                  <a:lnTo>
                    <a:pt x="113322" y="328976"/>
                  </a:lnTo>
                  <a:lnTo>
                    <a:pt x="67753" y="321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09612" y="2298239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83615" y="21929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02521" y="2262250"/>
              <a:ext cx="133779" cy="141275"/>
            </a:xfrm>
            <a:custGeom>
              <a:avLst/>
              <a:gdLst/>
              <a:ahLst/>
              <a:cxnLst/>
              <a:rect l="0" t="0" r="0" b="0"/>
              <a:pathLst>
                <a:path w="133779" h="141275">
                  <a:moveTo>
                    <a:pt x="81136" y="67575"/>
                  </a:moveTo>
                  <a:lnTo>
                    <a:pt x="78017" y="24883"/>
                  </a:lnTo>
                  <a:lnTo>
                    <a:pt x="75547" y="14547"/>
                  </a:lnTo>
                  <a:lnTo>
                    <a:pt x="69221" y="7656"/>
                  </a:lnTo>
                  <a:lnTo>
                    <a:pt x="49714" y="0"/>
                  </a:lnTo>
                  <a:lnTo>
                    <a:pt x="40301" y="298"/>
                  </a:lnTo>
                  <a:lnTo>
                    <a:pt x="23602" y="6868"/>
                  </a:lnTo>
                  <a:lnTo>
                    <a:pt x="11501" y="20707"/>
                  </a:lnTo>
                  <a:lnTo>
                    <a:pt x="3394" y="39725"/>
                  </a:lnTo>
                  <a:lnTo>
                    <a:pt x="0" y="75570"/>
                  </a:lnTo>
                  <a:lnTo>
                    <a:pt x="3351" y="98034"/>
                  </a:lnTo>
                  <a:lnTo>
                    <a:pt x="11860" y="116597"/>
                  </a:lnTo>
                  <a:lnTo>
                    <a:pt x="17404" y="124823"/>
                  </a:lnTo>
                  <a:lnTo>
                    <a:pt x="24610" y="129137"/>
                  </a:lnTo>
                  <a:lnTo>
                    <a:pt x="41975" y="130810"/>
                  </a:lnTo>
                  <a:lnTo>
                    <a:pt x="58272" y="124535"/>
                  </a:lnTo>
                  <a:lnTo>
                    <a:pt x="65893" y="119586"/>
                  </a:lnTo>
                  <a:lnTo>
                    <a:pt x="70974" y="111608"/>
                  </a:lnTo>
                  <a:lnTo>
                    <a:pt x="76619" y="90264"/>
                  </a:lnTo>
                  <a:lnTo>
                    <a:pt x="79295" y="86211"/>
                  </a:lnTo>
                  <a:lnTo>
                    <a:pt x="82248" y="87018"/>
                  </a:lnTo>
                  <a:lnTo>
                    <a:pt x="113743" y="126213"/>
                  </a:lnTo>
                  <a:lnTo>
                    <a:pt x="133778" y="14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62295" y="2291658"/>
              <a:ext cx="321446" cy="135491"/>
            </a:xfrm>
            <a:custGeom>
              <a:avLst/>
              <a:gdLst/>
              <a:ahLst/>
              <a:cxnLst/>
              <a:rect l="0" t="0" r="0" b="0"/>
              <a:pathLst>
                <a:path w="321446" h="135491">
                  <a:moveTo>
                    <a:pt x="5590" y="27638"/>
                  </a:moveTo>
                  <a:lnTo>
                    <a:pt x="0" y="44405"/>
                  </a:lnTo>
                  <a:lnTo>
                    <a:pt x="376" y="61996"/>
                  </a:lnTo>
                  <a:lnTo>
                    <a:pt x="10149" y="101885"/>
                  </a:lnTo>
                  <a:lnTo>
                    <a:pt x="12139" y="102872"/>
                  </a:lnTo>
                  <a:lnTo>
                    <a:pt x="15332" y="65549"/>
                  </a:lnTo>
                  <a:lnTo>
                    <a:pt x="15594" y="52912"/>
                  </a:lnTo>
                  <a:lnTo>
                    <a:pt x="19278" y="43318"/>
                  </a:lnTo>
                  <a:lnTo>
                    <a:pt x="32730" y="29537"/>
                  </a:lnTo>
                  <a:lnTo>
                    <a:pt x="40061" y="28904"/>
                  </a:lnTo>
                  <a:lnTo>
                    <a:pt x="47288" y="31992"/>
                  </a:lnTo>
                  <a:lnTo>
                    <a:pt x="60387" y="44781"/>
                  </a:lnTo>
                  <a:lnTo>
                    <a:pt x="87748" y="86091"/>
                  </a:lnTo>
                  <a:lnTo>
                    <a:pt x="91947" y="86494"/>
                  </a:lnTo>
                  <a:lnTo>
                    <a:pt x="94747" y="82083"/>
                  </a:lnTo>
                  <a:lnTo>
                    <a:pt x="101948" y="23716"/>
                  </a:lnTo>
                  <a:lnTo>
                    <a:pt x="111197" y="4058"/>
                  </a:lnTo>
                  <a:lnTo>
                    <a:pt x="118109" y="220"/>
                  </a:lnTo>
                  <a:lnTo>
                    <a:pt x="126226" y="0"/>
                  </a:lnTo>
                  <a:lnTo>
                    <a:pt x="135146" y="2194"/>
                  </a:lnTo>
                  <a:lnTo>
                    <a:pt x="151298" y="17109"/>
                  </a:lnTo>
                  <a:lnTo>
                    <a:pt x="170425" y="51815"/>
                  </a:lnTo>
                  <a:lnTo>
                    <a:pt x="187369" y="99874"/>
                  </a:lnTo>
                  <a:lnTo>
                    <a:pt x="191117" y="103871"/>
                  </a:lnTo>
                  <a:lnTo>
                    <a:pt x="194785" y="103027"/>
                  </a:lnTo>
                  <a:lnTo>
                    <a:pt x="214667" y="82044"/>
                  </a:lnTo>
                  <a:lnTo>
                    <a:pt x="249530" y="63774"/>
                  </a:lnTo>
                  <a:lnTo>
                    <a:pt x="300623" y="45323"/>
                  </a:lnTo>
                  <a:lnTo>
                    <a:pt x="306394" y="38258"/>
                  </a:lnTo>
                  <a:lnTo>
                    <a:pt x="309686" y="17930"/>
                  </a:lnTo>
                  <a:lnTo>
                    <a:pt x="306586" y="11807"/>
                  </a:lnTo>
                  <a:lnTo>
                    <a:pt x="301010" y="8895"/>
                  </a:lnTo>
                  <a:lnTo>
                    <a:pt x="285457" y="8780"/>
                  </a:lnTo>
                  <a:lnTo>
                    <a:pt x="266845" y="12627"/>
                  </a:lnTo>
                  <a:lnTo>
                    <a:pt x="242226" y="26960"/>
                  </a:lnTo>
                  <a:lnTo>
                    <a:pt x="233594" y="48784"/>
                  </a:lnTo>
                  <a:lnTo>
                    <a:pt x="230927" y="75640"/>
                  </a:lnTo>
                  <a:lnTo>
                    <a:pt x="233641" y="99275"/>
                  </a:lnTo>
                  <a:lnTo>
                    <a:pt x="238342" y="108151"/>
                  </a:lnTo>
                  <a:lnTo>
                    <a:pt x="252925" y="121134"/>
                  </a:lnTo>
                  <a:lnTo>
                    <a:pt x="280865" y="135019"/>
                  </a:lnTo>
                  <a:lnTo>
                    <a:pt x="289713" y="135490"/>
                  </a:lnTo>
                  <a:lnTo>
                    <a:pt x="321445" y="122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57439" y="215084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1409" y="22724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73211" y="22561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14654"/>
                  </a:lnTo>
                  <a:lnTo>
                    <a:pt x="55665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34044" y="2284896"/>
              <a:ext cx="140849" cy="171271"/>
            </a:xfrm>
            <a:custGeom>
              <a:avLst/>
              <a:gdLst/>
              <a:ahLst/>
              <a:cxnLst/>
              <a:rect l="0" t="0" r="0" b="0"/>
              <a:pathLst>
                <a:path w="140849" h="171271">
                  <a:moveTo>
                    <a:pt x="18151" y="76514"/>
                  </a:moveTo>
                  <a:lnTo>
                    <a:pt x="55630" y="68181"/>
                  </a:lnTo>
                  <a:lnTo>
                    <a:pt x="107054" y="60830"/>
                  </a:lnTo>
                  <a:lnTo>
                    <a:pt x="137170" y="45871"/>
                  </a:lnTo>
                  <a:lnTo>
                    <a:pt x="140781" y="38537"/>
                  </a:lnTo>
                  <a:lnTo>
                    <a:pt x="140848" y="30139"/>
                  </a:lnTo>
                  <a:lnTo>
                    <a:pt x="138554" y="21031"/>
                  </a:lnTo>
                  <a:lnTo>
                    <a:pt x="133515" y="13789"/>
                  </a:lnTo>
                  <a:lnTo>
                    <a:pt x="118557" y="2623"/>
                  </a:lnTo>
                  <a:lnTo>
                    <a:pt x="97091" y="0"/>
                  </a:lnTo>
                  <a:lnTo>
                    <a:pt x="73123" y="3903"/>
                  </a:lnTo>
                  <a:lnTo>
                    <a:pt x="41069" y="19255"/>
                  </a:lnTo>
                  <a:lnTo>
                    <a:pt x="24047" y="31958"/>
                  </a:lnTo>
                  <a:lnTo>
                    <a:pt x="6900" y="57853"/>
                  </a:lnTo>
                  <a:lnTo>
                    <a:pt x="0" y="93342"/>
                  </a:lnTo>
                  <a:lnTo>
                    <a:pt x="4624" y="116748"/>
                  </a:lnTo>
                  <a:lnTo>
                    <a:pt x="15649" y="137680"/>
                  </a:lnTo>
                  <a:lnTo>
                    <a:pt x="32247" y="154782"/>
                  </a:lnTo>
                  <a:lnTo>
                    <a:pt x="54442" y="163942"/>
                  </a:lnTo>
                  <a:lnTo>
                    <a:pt x="112908" y="171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20652" y="2317084"/>
              <a:ext cx="105286" cy="144824"/>
            </a:xfrm>
            <a:custGeom>
              <a:avLst/>
              <a:gdLst/>
              <a:ahLst/>
              <a:cxnLst/>
              <a:rect l="0" t="0" r="0" b="0"/>
              <a:pathLst>
                <a:path w="105286" h="144824">
                  <a:moveTo>
                    <a:pt x="0" y="44326"/>
                  </a:moveTo>
                  <a:lnTo>
                    <a:pt x="17957" y="98201"/>
                  </a:lnTo>
                  <a:lnTo>
                    <a:pt x="29368" y="127749"/>
                  </a:lnTo>
                  <a:lnTo>
                    <a:pt x="40738" y="144184"/>
                  </a:lnTo>
                  <a:lnTo>
                    <a:pt x="43536" y="144823"/>
                  </a:lnTo>
                  <a:lnTo>
                    <a:pt x="44232" y="140570"/>
                  </a:lnTo>
                  <a:lnTo>
                    <a:pt x="40715" y="123366"/>
                  </a:lnTo>
                  <a:lnTo>
                    <a:pt x="18518" y="60728"/>
                  </a:lnTo>
                  <a:lnTo>
                    <a:pt x="17199" y="36408"/>
                  </a:lnTo>
                  <a:lnTo>
                    <a:pt x="18485" y="25009"/>
                  </a:lnTo>
                  <a:lnTo>
                    <a:pt x="22852" y="16240"/>
                  </a:lnTo>
                  <a:lnTo>
                    <a:pt x="37063" y="3378"/>
                  </a:lnTo>
                  <a:lnTo>
                    <a:pt x="61315" y="0"/>
                  </a:lnTo>
                  <a:lnTo>
                    <a:pt x="105285" y="2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20403" y="2511994"/>
              <a:ext cx="1263420" cy="53179"/>
            </a:xfrm>
            <a:custGeom>
              <a:avLst/>
              <a:gdLst/>
              <a:ahLst/>
              <a:cxnLst/>
              <a:rect l="0" t="0" r="0" b="0"/>
              <a:pathLst>
                <a:path w="1263420" h="53179">
                  <a:moveTo>
                    <a:pt x="1263419" y="17872"/>
                  </a:moveTo>
                  <a:lnTo>
                    <a:pt x="1239373" y="27447"/>
                  </a:lnTo>
                  <a:lnTo>
                    <a:pt x="1198237" y="51686"/>
                  </a:lnTo>
                  <a:lnTo>
                    <a:pt x="1175178" y="53178"/>
                  </a:lnTo>
                  <a:lnTo>
                    <a:pt x="1150501" y="48771"/>
                  </a:lnTo>
                  <a:lnTo>
                    <a:pt x="1095345" y="20367"/>
                  </a:lnTo>
                  <a:lnTo>
                    <a:pt x="1057902" y="11202"/>
                  </a:lnTo>
                  <a:lnTo>
                    <a:pt x="1004498" y="16511"/>
                  </a:lnTo>
                  <a:lnTo>
                    <a:pt x="948130" y="32193"/>
                  </a:lnTo>
                  <a:lnTo>
                    <a:pt x="905562" y="43664"/>
                  </a:lnTo>
                  <a:lnTo>
                    <a:pt x="863358" y="37091"/>
                  </a:lnTo>
                  <a:lnTo>
                    <a:pt x="810697" y="23479"/>
                  </a:lnTo>
                  <a:lnTo>
                    <a:pt x="789638" y="25433"/>
                  </a:lnTo>
                  <a:lnTo>
                    <a:pt x="733876" y="44676"/>
                  </a:lnTo>
                  <a:lnTo>
                    <a:pt x="708702" y="46163"/>
                  </a:lnTo>
                  <a:lnTo>
                    <a:pt x="674799" y="39252"/>
                  </a:lnTo>
                  <a:lnTo>
                    <a:pt x="621309" y="15560"/>
                  </a:lnTo>
                  <a:lnTo>
                    <a:pt x="584045" y="9778"/>
                  </a:lnTo>
                  <a:lnTo>
                    <a:pt x="537937" y="16230"/>
                  </a:lnTo>
                  <a:lnTo>
                    <a:pt x="484440" y="32156"/>
                  </a:lnTo>
                  <a:lnTo>
                    <a:pt x="460192" y="29680"/>
                  </a:lnTo>
                  <a:lnTo>
                    <a:pt x="399896" y="4956"/>
                  </a:lnTo>
                  <a:lnTo>
                    <a:pt x="361553" y="397"/>
                  </a:lnTo>
                  <a:lnTo>
                    <a:pt x="305798" y="11787"/>
                  </a:lnTo>
                  <a:lnTo>
                    <a:pt x="263306" y="22736"/>
                  </a:lnTo>
                  <a:lnTo>
                    <a:pt x="242197" y="20814"/>
                  </a:lnTo>
                  <a:lnTo>
                    <a:pt x="186399" y="1593"/>
                  </a:lnTo>
                  <a:lnTo>
                    <a:pt x="173399" y="0"/>
                  </a:lnTo>
                  <a:lnTo>
                    <a:pt x="152715" y="4470"/>
                  </a:lnTo>
                  <a:lnTo>
                    <a:pt x="133384" y="11916"/>
                  </a:lnTo>
                  <a:lnTo>
                    <a:pt x="97363" y="14937"/>
                  </a:lnTo>
                  <a:lnTo>
                    <a:pt x="42457" y="2985"/>
                  </a:lnTo>
                  <a:lnTo>
                    <a:pt x="24329" y="2677"/>
                  </a:lnTo>
                  <a:lnTo>
                    <a:pt x="0" y="7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628162" y="3751170"/>
            <a:ext cx="3543200" cy="1147607"/>
            <a:chOff x="4628162" y="3751170"/>
            <a:chExt cx="3543200" cy="1147607"/>
          </a:xfrm>
        </p:grpSpPr>
        <p:grpSp>
          <p:nvGrpSpPr>
            <p:cNvPr id="68" name="Group 67"/>
            <p:cNvGrpSpPr/>
            <p:nvPr/>
          </p:nvGrpSpPr>
          <p:grpSpPr>
            <a:xfrm>
              <a:off x="4628162" y="3751170"/>
              <a:ext cx="1490432" cy="444264"/>
              <a:chOff x="4628162" y="3751170"/>
              <a:chExt cx="1490432" cy="444264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4807183" y="3751170"/>
                <a:ext cx="2664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315856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4559" y="85426"/>
                    </a:lnTo>
                    <a:lnTo>
                      <a:pt x="5385" y="144603"/>
                    </a:lnTo>
                    <a:lnTo>
                      <a:pt x="8668" y="205165"/>
                    </a:lnTo>
                    <a:lnTo>
                      <a:pt x="14646" y="257206"/>
                    </a:lnTo>
                    <a:lnTo>
                      <a:pt x="26646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628162" y="3782756"/>
                <a:ext cx="195139" cy="173484"/>
              </a:xfrm>
              <a:custGeom>
                <a:avLst/>
                <a:gdLst/>
                <a:ahLst/>
                <a:cxnLst/>
                <a:rect l="0" t="0" r="0" b="0"/>
                <a:pathLst>
                  <a:path w="195139" h="173484">
                    <a:moveTo>
                      <a:pt x="195138" y="147399"/>
                    </a:moveTo>
                    <a:lnTo>
                      <a:pt x="152446" y="150518"/>
                    </a:lnTo>
                    <a:lnTo>
                      <a:pt x="99136" y="164187"/>
                    </a:lnTo>
                    <a:lnTo>
                      <a:pt x="38664" y="173483"/>
                    </a:lnTo>
                    <a:lnTo>
                      <a:pt x="28821" y="172977"/>
                    </a:lnTo>
                    <a:lnTo>
                      <a:pt x="11645" y="166176"/>
                    </a:lnTo>
                    <a:lnTo>
                      <a:pt x="6129" y="158747"/>
                    </a:lnTo>
                    <a:lnTo>
                      <a:pt x="0" y="138014"/>
                    </a:lnTo>
                    <a:lnTo>
                      <a:pt x="2139" y="105624"/>
                    </a:lnTo>
                    <a:lnTo>
                      <a:pt x="19974" y="42143"/>
                    </a:lnTo>
                    <a:lnTo>
                      <a:pt x="3721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5078864" y="3934545"/>
                <a:ext cx="165577" cy="177632"/>
              </a:xfrm>
              <a:custGeom>
                <a:avLst/>
                <a:gdLst/>
                <a:ahLst/>
                <a:cxnLst/>
                <a:rect l="0" t="0" r="0" b="0"/>
                <a:pathLst>
                  <a:path w="165577" h="177632">
                    <a:moveTo>
                      <a:pt x="112934" y="27195"/>
                    </a:moveTo>
                    <a:lnTo>
                      <a:pt x="107345" y="10428"/>
                    </a:lnTo>
                    <a:lnTo>
                      <a:pt x="101019" y="5488"/>
                    </a:lnTo>
                    <a:lnTo>
                      <a:pt x="81512" y="0"/>
                    </a:lnTo>
                    <a:lnTo>
                      <a:pt x="60364" y="3800"/>
                    </a:lnTo>
                    <a:lnTo>
                      <a:pt x="40437" y="14458"/>
                    </a:lnTo>
                    <a:lnTo>
                      <a:pt x="17234" y="40189"/>
                    </a:lnTo>
                    <a:lnTo>
                      <a:pt x="6840" y="59876"/>
                    </a:lnTo>
                    <a:lnTo>
                      <a:pt x="0" y="96280"/>
                    </a:lnTo>
                    <a:lnTo>
                      <a:pt x="3563" y="131113"/>
                    </a:lnTo>
                    <a:lnTo>
                      <a:pt x="12072" y="149810"/>
                    </a:lnTo>
                    <a:lnTo>
                      <a:pt x="17617" y="158071"/>
                    </a:lnTo>
                    <a:lnTo>
                      <a:pt x="33136" y="170370"/>
                    </a:lnTo>
                    <a:lnTo>
                      <a:pt x="42188" y="175287"/>
                    </a:lnTo>
                    <a:lnTo>
                      <a:pt x="64723" y="177631"/>
                    </a:lnTo>
                    <a:lnTo>
                      <a:pt x="111729" y="169605"/>
                    </a:lnTo>
                    <a:lnTo>
                      <a:pt x="138573" y="154529"/>
                    </a:lnTo>
                    <a:lnTo>
                      <a:pt x="165576" y="13248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276026" y="3751170"/>
                <a:ext cx="178985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347442">
                    <a:moveTo>
                      <a:pt x="0" y="0"/>
                    </a:moveTo>
                    <a:lnTo>
                      <a:pt x="5589" y="58617"/>
                    </a:lnTo>
                    <a:lnTo>
                      <a:pt x="17959" y="113961"/>
                    </a:lnTo>
                    <a:lnTo>
                      <a:pt x="28547" y="176885"/>
                    </a:lnTo>
                    <a:lnTo>
                      <a:pt x="36574" y="229133"/>
                    </a:lnTo>
                    <a:lnTo>
                      <a:pt x="42189" y="287720"/>
                    </a:lnTo>
                    <a:lnTo>
                      <a:pt x="47855" y="317268"/>
                    </a:lnTo>
                    <a:lnTo>
                      <a:pt x="47111" y="316797"/>
                    </a:lnTo>
                    <a:lnTo>
                      <a:pt x="45445" y="312973"/>
                    </a:lnTo>
                    <a:lnTo>
                      <a:pt x="43101" y="285235"/>
                    </a:lnTo>
                    <a:lnTo>
                      <a:pt x="47995" y="252970"/>
                    </a:lnTo>
                    <a:lnTo>
                      <a:pt x="62444" y="221183"/>
                    </a:lnTo>
                    <a:lnTo>
                      <a:pt x="69705" y="215306"/>
                    </a:lnTo>
                    <a:lnTo>
                      <a:pt x="78056" y="212557"/>
                    </a:lnTo>
                    <a:lnTo>
                      <a:pt x="96692" y="212623"/>
                    </a:lnTo>
                    <a:lnTo>
                      <a:pt x="116674" y="216552"/>
                    </a:lnTo>
                    <a:lnTo>
                      <a:pt x="124576" y="221577"/>
                    </a:lnTo>
                    <a:lnTo>
                      <a:pt x="142456" y="246587"/>
                    </a:lnTo>
                    <a:lnTo>
                      <a:pt x="159712" y="283113"/>
                    </a:lnTo>
                    <a:lnTo>
                      <a:pt x="169848" y="328018"/>
                    </a:lnTo>
                    <a:lnTo>
                      <a:pt x="178984" y="3474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474450" y="3972269"/>
                <a:ext cx="134168" cy="129418"/>
              </a:xfrm>
              <a:custGeom>
                <a:avLst/>
                <a:gdLst/>
                <a:ahLst/>
                <a:cxnLst/>
                <a:rect l="0" t="0" r="0" b="0"/>
                <a:pathLst>
                  <a:path w="134168" h="129418">
                    <a:moveTo>
                      <a:pt x="85845" y="31585"/>
                    </a:moveTo>
                    <a:lnTo>
                      <a:pt x="74667" y="20407"/>
                    </a:lnTo>
                    <a:lnTo>
                      <a:pt x="56700" y="14919"/>
                    </a:lnTo>
                    <a:lnTo>
                      <a:pt x="45358" y="13455"/>
                    </a:lnTo>
                    <a:lnTo>
                      <a:pt x="26516" y="18068"/>
                    </a:lnTo>
                    <a:lnTo>
                      <a:pt x="18217" y="22573"/>
                    </a:lnTo>
                    <a:lnTo>
                      <a:pt x="5875" y="40058"/>
                    </a:lnTo>
                    <a:lnTo>
                      <a:pt x="947" y="51272"/>
                    </a:lnTo>
                    <a:lnTo>
                      <a:pt x="0" y="62257"/>
                    </a:lnTo>
                    <a:lnTo>
                      <a:pt x="5188" y="83822"/>
                    </a:lnTo>
                    <a:lnTo>
                      <a:pt x="21262" y="110103"/>
                    </a:lnTo>
                    <a:lnTo>
                      <a:pt x="37255" y="122244"/>
                    </a:lnTo>
                    <a:lnTo>
                      <a:pt x="46433" y="127119"/>
                    </a:lnTo>
                    <a:lnTo>
                      <a:pt x="65989" y="129417"/>
                    </a:lnTo>
                    <a:lnTo>
                      <a:pt x="85209" y="125369"/>
                    </a:lnTo>
                    <a:lnTo>
                      <a:pt x="116612" y="103706"/>
                    </a:lnTo>
                    <a:lnTo>
                      <a:pt x="123904" y="97213"/>
                    </a:lnTo>
                    <a:lnTo>
                      <a:pt x="132006" y="77521"/>
                    </a:lnTo>
                    <a:lnTo>
                      <a:pt x="134167" y="65719"/>
                    </a:lnTo>
                    <a:lnTo>
                      <a:pt x="130328" y="43246"/>
                    </a:lnTo>
                    <a:lnTo>
                      <a:pt x="126029" y="32340"/>
                    </a:lnTo>
                    <a:lnTo>
                      <a:pt x="111894" y="17102"/>
                    </a:lnTo>
                    <a:lnTo>
                      <a:pt x="90444" y="5067"/>
                    </a:lnTo>
                    <a:lnTo>
                      <a:pt x="7531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623543" y="3981117"/>
                <a:ext cx="147400" cy="13055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30557">
                    <a:moveTo>
                      <a:pt x="0" y="33266"/>
                    </a:moveTo>
                    <a:lnTo>
                      <a:pt x="29308" y="68163"/>
                    </a:lnTo>
                    <a:lnTo>
                      <a:pt x="55644" y="128313"/>
                    </a:lnTo>
                    <a:lnTo>
                      <a:pt x="58152" y="130556"/>
                    </a:lnTo>
                    <a:lnTo>
                      <a:pt x="59825" y="127372"/>
                    </a:lnTo>
                    <a:lnTo>
                      <a:pt x="60941" y="120569"/>
                    </a:lnTo>
                    <a:lnTo>
                      <a:pt x="59344" y="113695"/>
                    </a:lnTo>
                    <a:lnTo>
                      <a:pt x="48259" y="90502"/>
                    </a:lnTo>
                    <a:lnTo>
                      <a:pt x="45104" y="55034"/>
                    </a:lnTo>
                    <a:lnTo>
                      <a:pt x="48513" y="28513"/>
                    </a:lnTo>
                    <a:lnTo>
                      <a:pt x="53398" y="18398"/>
                    </a:lnTo>
                    <a:lnTo>
                      <a:pt x="68186" y="4041"/>
                    </a:lnTo>
                    <a:lnTo>
                      <a:pt x="89576" y="0"/>
                    </a:lnTo>
                    <a:lnTo>
                      <a:pt x="147399" y="168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810429" y="3812240"/>
                <a:ext cx="128970" cy="315870"/>
              </a:xfrm>
              <a:custGeom>
                <a:avLst/>
                <a:gdLst/>
                <a:ahLst/>
                <a:cxnLst/>
                <a:rect l="0" t="0" r="0" b="0"/>
                <a:pathLst>
                  <a:path w="128970" h="315870">
                    <a:moveTo>
                      <a:pt x="76327" y="223200"/>
                    </a:moveTo>
                    <a:lnTo>
                      <a:pt x="70738" y="206432"/>
                    </a:lnTo>
                    <a:lnTo>
                      <a:pt x="58636" y="195080"/>
                    </a:lnTo>
                    <a:lnTo>
                      <a:pt x="50495" y="190416"/>
                    </a:lnTo>
                    <a:lnTo>
                      <a:pt x="41557" y="189645"/>
                    </a:lnTo>
                    <a:lnTo>
                      <a:pt x="22270" y="195028"/>
                    </a:lnTo>
                    <a:lnTo>
                      <a:pt x="8238" y="208339"/>
                    </a:lnTo>
                    <a:lnTo>
                      <a:pt x="2858" y="216802"/>
                    </a:lnTo>
                    <a:lnTo>
                      <a:pt x="0" y="241804"/>
                    </a:lnTo>
                    <a:lnTo>
                      <a:pt x="3799" y="268903"/>
                    </a:lnTo>
                    <a:lnTo>
                      <a:pt x="19093" y="297313"/>
                    </a:lnTo>
                    <a:lnTo>
                      <a:pt x="31782" y="313070"/>
                    </a:lnTo>
                    <a:lnTo>
                      <a:pt x="39612" y="315869"/>
                    </a:lnTo>
                    <a:lnTo>
                      <a:pt x="57670" y="312739"/>
                    </a:lnTo>
                    <a:lnTo>
                      <a:pt x="74274" y="297310"/>
                    </a:lnTo>
                    <a:lnTo>
                      <a:pt x="98408" y="254866"/>
                    </a:lnTo>
                    <a:lnTo>
                      <a:pt x="113271" y="203112"/>
                    </a:lnTo>
                    <a:lnTo>
                      <a:pt x="117420" y="140896"/>
                    </a:lnTo>
                    <a:lnTo>
                      <a:pt x="118239" y="83200"/>
                    </a:lnTo>
                    <a:lnTo>
                      <a:pt x="117231" y="27912"/>
                    </a:lnTo>
                    <a:lnTo>
                      <a:pt x="112834" y="4214"/>
                    </a:lnTo>
                    <a:lnTo>
                      <a:pt x="110024" y="0"/>
                    </a:lnTo>
                    <a:lnTo>
                      <a:pt x="106981" y="701"/>
                    </a:lnTo>
                    <a:lnTo>
                      <a:pt x="103782" y="4677"/>
                    </a:lnTo>
                    <a:lnTo>
                      <a:pt x="95107" y="62607"/>
                    </a:lnTo>
                    <a:lnTo>
                      <a:pt x="88486" y="112449"/>
                    </a:lnTo>
                    <a:lnTo>
                      <a:pt x="94413" y="167354"/>
                    </a:lnTo>
                    <a:lnTo>
                      <a:pt x="98844" y="208082"/>
                    </a:lnTo>
                    <a:lnTo>
                      <a:pt x="116996" y="247640"/>
                    </a:lnTo>
                    <a:lnTo>
                      <a:pt x="128969" y="2653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6012772" y="3966679"/>
                <a:ext cx="105822" cy="184575"/>
              </a:xfrm>
              <a:custGeom>
                <a:avLst/>
                <a:gdLst/>
                <a:ahLst/>
                <a:cxnLst/>
                <a:rect l="0" t="0" r="0" b="0"/>
                <a:pathLst>
                  <a:path w="105822" h="184575">
                    <a:moveTo>
                      <a:pt x="74026" y="5590"/>
                    </a:moveTo>
                    <a:lnTo>
                      <a:pt x="57258" y="0"/>
                    </a:lnTo>
                    <a:lnTo>
                      <a:pt x="39667" y="3496"/>
                    </a:lnTo>
                    <a:lnTo>
                      <a:pt x="13153" y="18617"/>
                    </a:lnTo>
                    <a:lnTo>
                      <a:pt x="5367" y="24803"/>
                    </a:lnTo>
                    <a:lnTo>
                      <a:pt x="1347" y="33606"/>
                    </a:lnTo>
                    <a:lnTo>
                      <a:pt x="0" y="55866"/>
                    </a:lnTo>
                    <a:lnTo>
                      <a:pt x="3618" y="64843"/>
                    </a:lnTo>
                    <a:lnTo>
                      <a:pt x="16997" y="77938"/>
                    </a:lnTo>
                    <a:lnTo>
                      <a:pt x="74565" y="103429"/>
                    </a:lnTo>
                    <a:lnTo>
                      <a:pt x="100182" y="119847"/>
                    </a:lnTo>
                    <a:lnTo>
                      <a:pt x="104331" y="127385"/>
                    </a:lnTo>
                    <a:lnTo>
                      <a:pt x="105821" y="145118"/>
                    </a:lnTo>
                    <a:lnTo>
                      <a:pt x="102242" y="152421"/>
                    </a:lnTo>
                    <a:lnTo>
                      <a:pt x="88906" y="163655"/>
                    </a:lnTo>
                    <a:lnTo>
                      <a:pt x="42440" y="1845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791715" y="4137916"/>
                <a:ext cx="1316063" cy="57518"/>
              </a:xfrm>
              <a:custGeom>
                <a:avLst/>
                <a:gdLst/>
                <a:ahLst/>
                <a:cxnLst/>
                <a:rect l="0" t="0" r="0" b="0"/>
                <a:pathLst>
                  <a:path w="1316063" h="57518">
                    <a:moveTo>
                      <a:pt x="1316062" y="2809"/>
                    </a:moveTo>
                    <a:lnTo>
                      <a:pt x="1278976" y="37555"/>
                    </a:lnTo>
                    <a:lnTo>
                      <a:pt x="1260975" y="46717"/>
                    </a:lnTo>
                    <a:lnTo>
                      <a:pt x="1251261" y="47289"/>
                    </a:lnTo>
                    <a:lnTo>
                      <a:pt x="1231110" y="41685"/>
                    </a:lnTo>
                    <a:lnTo>
                      <a:pt x="1175977" y="18688"/>
                    </a:lnTo>
                    <a:lnTo>
                      <a:pt x="1163010" y="16904"/>
                    </a:lnTo>
                    <a:lnTo>
                      <a:pt x="1142364" y="21162"/>
                    </a:lnTo>
                    <a:lnTo>
                      <a:pt x="1133583" y="25572"/>
                    </a:lnTo>
                    <a:lnTo>
                      <a:pt x="1114467" y="27354"/>
                    </a:lnTo>
                    <a:lnTo>
                      <a:pt x="1095443" y="23076"/>
                    </a:lnTo>
                    <a:lnTo>
                      <a:pt x="1051295" y="351"/>
                    </a:lnTo>
                    <a:lnTo>
                      <a:pt x="1041285" y="0"/>
                    </a:lnTo>
                    <a:lnTo>
                      <a:pt x="1020803" y="5850"/>
                    </a:lnTo>
                    <a:lnTo>
                      <a:pt x="967117" y="36399"/>
                    </a:lnTo>
                    <a:lnTo>
                      <a:pt x="946896" y="38015"/>
                    </a:lnTo>
                    <a:lnTo>
                      <a:pt x="926211" y="33663"/>
                    </a:lnTo>
                    <a:lnTo>
                      <a:pt x="881216" y="18046"/>
                    </a:lnTo>
                    <a:lnTo>
                      <a:pt x="868237" y="16476"/>
                    </a:lnTo>
                    <a:lnTo>
                      <a:pt x="844457" y="20971"/>
                    </a:lnTo>
                    <a:lnTo>
                      <a:pt x="800596" y="37332"/>
                    </a:lnTo>
                    <a:lnTo>
                      <a:pt x="763118" y="37084"/>
                    </a:lnTo>
                    <a:lnTo>
                      <a:pt x="706076" y="23295"/>
                    </a:lnTo>
                    <a:lnTo>
                      <a:pt x="683479" y="18933"/>
                    </a:lnTo>
                    <a:lnTo>
                      <a:pt x="657838" y="20893"/>
                    </a:lnTo>
                    <a:lnTo>
                      <a:pt x="637083" y="28784"/>
                    </a:lnTo>
                    <a:lnTo>
                      <a:pt x="599106" y="47324"/>
                    </a:lnTo>
                    <a:lnTo>
                      <a:pt x="562648" y="53043"/>
                    </a:lnTo>
                    <a:lnTo>
                      <a:pt x="539014" y="48142"/>
                    </a:lnTo>
                    <a:lnTo>
                      <a:pt x="484582" y="27799"/>
                    </a:lnTo>
                    <a:lnTo>
                      <a:pt x="463375" y="20545"/>
                    </a:lnTo>
                    <a:lnTo>
                      <a:pt x="453976" y="20482"/>
                    </a:lnTo>
                    <a:lnTo>
                      <a:pt x="399114" y="42440"/>
                    </a:lnTo>
                    <a:lnTo>
                      <a:pt x="378595" y="53958"/>
                    </a:lnTo>
                    <a:lnTo>
                      <a:pt x="357778" y="57517"/>
                    </a:lnTo>
                    <a:lnTo>
                      <a:pt x="336827" y="54030"/>
                    </a:lnTo>
                    <a:lnTo>
                      <a:pt x="284258" y="31853"/>
                    </a:lnTo>
                    <a:lnTo>
                      <a:pt x="263207" y="30535"/>
                    </a:lnTo>
                    <a:lnTo>
                      <a:pt x="242153" y="35018"/>
                    </a:lnTo>
                    <a:lnTo>
                      <a:pt x="196921" y="50722"/>
                    </a:lnTo>
                    <a:lnTo>
                      <a:pt x="171748" y="52179"/>
                    </a:lnTo>
                    <a:lnTo>
                      <a:pt x="116247" y="40520"/>
                    </a:lnTo>
                    <a:lnTo>
                      <a:pt x="59314" y="34434"/>
                    </a:lnTo>
                    <a:lnTo>
                      <a:pt x="0" y="2386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>
              <a:off x="4823300" y="4456579"/>
              <a:ext cx="565645" cy="442198"/>
              <a:chOff x="4823300" y="4456579"/>
              <a:chExt cx="565645" cy="442198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4823300" y="4456579"/>
                <a:ext cx="389556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389556" h="10530">
                    <a:moveTo>
                      <a:pt x="0" y="0"/>
                    </a:moveTo>
                    <a:lnTo>
                      <a:pt x="58617" y="9065"/>
                    </a:lnTo>
                    <a:lnTo>
                      <a:pt x="120026" y="10240"/>
                    </a:lnTo>
                    <a:lnTo>
                      <a:pt x="181550" y="10472"/>
                    </a:lnTo>
                    <a:lnTo>
                      <a:pt x="244092" y="10518"/>
                    </a:lnTo>
                    <a:lnTo>
                      <a:pt x="301506" y="10527"/>
                    </a:lnTo>
                    <a:lnTo>
                      <a:pt x="354788" y="10528"/>
                    </a:lnTo>
                    <a:lnTo>
                      <a:pt x="389555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866064" y="4570045"/>
                <a:ext cx="157533" cy="262666"/>
              </a:xfrm>
              <a:custGeom>
                <a:avLst/>
                <a:gdLst/>
                <a:ahLst/>
                <a:cxnLst/>
                <a:rect l="0" t="0" r="0" b="0"/>
                <a:pathLst>
                  <a:path w="157533" h="262666">
                    <a:moveTo>
                      <a:pt x="9879" y="23405"/>
                    </a:moveTo>
                    <a:lnTo>
                      <a:pt x="9879" y="82022"/>
                    </a:lnTo>
                    <a:lnTo>
                      <a:pt x="9879" y="143432"/>
                    </a:lnTo>
                    <a:lnTo>
                      <a:pt x="9879" y="201835"/>
                    </a:lnTo>
                    <a:lnTo>
                      <a:pt x="9879" y="220861"/>
                    </a:lnTo>
                    <a:lnTo>
                      <a:pt x="2643" y="169836"/>
                    </a:lnTo>
                    <a:lnTo>
                      <a:pt x="0" y="109175"/>
                    </a:lnTo>
                    <a:lnTo>
                      <a:pt x="5068" y="57374"/>
                    </a:lnTo>
                    <a:lnTo>
                      <a:pt x="19632" y="24111"/>
                    </a:lnTo>
                    <a:lnTo>
                      <a:pt x="35270" y="8901"/>
                    </a:lnTo>
                    <a:lnTo>
                      <a:pt x="44354" y="3207"/>
                    </a:lnTo>
                    <a:lnTo>
                      <a:pt x="66925" y="0"/>
                    </a:lnTo>
                    <a:lnTo>
                      <a:pt x="90214" y="3644"/>
                    </a:lnTo>
                    <a:lnTo>
                      <a:pt x="108364" y="13063"/>
                    </a:lnTo>
                    <a:lnTo>
                      <a:pt x="114140" y="21189"/>
                    </a:lnTo>
                    <a:lnTo>
                      <a:pt x="120558" y="42697"/>
                    </a:lnTo>
                    <a:lnTo>
                      <a:pt x="117171" y="64735"/>
                    </a:lnTo>
                    <a:lnTo>
                      <a:pt x="102110" y="93753"/>
                    </a:lnTo>
                    <a:lnTo>
                      <a:pt x="88305" y="108483"/>
                    </a:lnTo>
                    <a:lnTo>
                      <a:pt x="67821" y="121013"/>
                    </a:lnTo>
                    <a:lnTo>
                      <a:pt x="69564" y="121232"/>
                    </a:lnTo>
                    <a:lnTo>
                      <a:pt x="74236" y="120209"/>
                    </a:lnTo>
                    <a:lnTo>
                      <a:pt x="116707" y="129884"/>
                    </a:lnTo>
                    <a:lnTo>
                      <a:pt x="135736" y="137409"/>
                    </a:lnTo>
                    <a:lnTo>
                      <a:pt x="151993" y="148553"/>
                    </a:lnTo>
                    <a:lnTo>
                      <a:pt x="156094" y="157140"/>
                    </a:lnTo>
                    <a:lnTo>
                      <a:pt x="157532" y="179159"/>
                    </a:lnTo>
                    <a:lnTo>
                      <a:pt x="151764" y="212274"/>
                    </a:lnTo>
                    <a:lnTo>
                      <a:pt x="139619" y="230569"/>
                    </a:lnTo>
                    <a:lnTo>
                      <a:pt x="122523" y="245330"/>
                    </a:lnTo>
                    <a:lnTo>
                      <a:pt x="103227" y="255789"/>
                    </a:lnTo>
                    <a:lnTo>
                      <a:pt x="67043" y="262665"/>
                    </a:lnTo>
                    <a:lnTo>
                      <a:pt x="57347" y="260121"/>
                    </a:lnTo>
                    <a:lnTo>
                      <a:pt x="49713" y="254915"/>
                    </a:lnTo>
                    <a:lnTo>
                      <a:pt x="30936" y="23397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065456" y="4575042"/>
                <a:ext cx="136871" cy="260565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60565">
                    <a:moveTo>
                      <a:pt x="0" y="260564"/>
                    </a:moveTo>
                    <a:lnTo>
                      <a:pt x="3119" y="217872"/>
                    </a:lnTo>
                    <a:lnTo>
                      <a:pt x="10722" y="158495"/>
                    </a:lnTo>
                    <a:lnTo>
                      <a:pt x="25054" y="97470"/>
                    </a:lnTo>
                    <a:lnTo>
                      <a:pt x="42178" y="40171"/>
                    </a:lnTo>
                    <a:lnTo>
                      <a:pt x="50331" y="19892"/>
                    </a:lnTo>
                    <a:lnTo>
                      <a:pt x="61754" y="3080"/>
                    </a:lnTo>
                    <a:lnTo>
                      <a:pt x="68075" y="0"/>
                    </a:lnTo>
                    <a:lnTo>
                      <a:pt x="74629" y="287"/>
                    </a:lnTo>
                    <a:lnTo>
                      <a:pt x="81338" y="2818"/>
                    </a:lnTo>
                    <a:lnTo>
                      <a:pt x="91912" y="18108"/>
                    </a:lnTo>
                    <a:lnTo>
                      <a:pt x="110760" y="72181"/>
                    </a:lnTo>
                    <a:lnTo>
                      <a:pt x="120737" y="132753"/>
                    </a:lnTo>
                    <a:lnTo>
                      <a:pt x="128723" y="191884"/>
                    </a:lnTo>
                    <a:lnTo>
                      <a:pt x="136870" y="21844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097041" y="4709264"/>
                <a:ext cx="842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0529">
                    <a:moveTo>
                      <a:pt x="84228" y="10528"/>
                    </a:moveTo>
                    <a:lnTo>
                      <a:pt x="25611" y="146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339196" y="4751377"/>
                <a:ext cx="4974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49749" h="147400">
                    <a:moveTo>
                      <a:pt x="0" y="0"/>
                    </a:moveTo>
                    <a:lnTo>
                      <a:pt x="34748" y="53875"/>
                    </a:lnTo>
                    <a:lnTo>
                      <a:pt x="46820" y="85763"/>
                    </a:lnTo>
                    <a:lnTo>
                      <a:pt x="49748" y="120818"/>
                    </a:lnTo>
                    <a:lnTo>
                      <a:pt x="42115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5718221" y="4403937"/>
              <a:ext cx="621182" cy="410612"/>
              <a:chOff x="5718221" y="4403937"/>
              <a:chExt cx="621182" cy="410612"/>
            </a:xfrm>
          </p:grpSpPr>
          <p:sp>
            <p:nvSpPr>
              <p:cNvPr id="75" name="Freeform 74"/>
              <p:cNvSpPr/>
              <p:nvPr/>
            </p:nvSpPr>
            <p:spPr>
              <a:xfrm>
                <a:off x="5718221" y="4403937"/>
                <a:ext cx="44219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42198" h="42115">
                    <a:moveTo>
                      <a:pt x="0" y="0"/>
                    </a:moveTo>
                    <a:lnTo>
                      <a:pt x="58617" y="0"/>
                    </a:lnTo>
                    <a:lnTo>
                      <a:pt x="113961" y="0"/>
                    </a:lnTo>
                    <a:lnTo>
                      <a:pt x="176885" y="3119"/>
                    </a:lnTo>
                    <a:lnTo>
                      <a:pt x="240311" y="9065"/>
                    </a:lnTo>
                    <a:lnTo>
                      <a:pt x="293523" y="17475"/>
                    </a:lnTo>
                    <a:lnTo>
                      <a:pt x="356184" y="26175"/>
                    </a:lnTo>
                    <a:lnTo>
                      <a:pt x="415590" y="33993"/>
                    </a:lnTo>
                    <a:lnTo>
                      <a:pt x="442197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749807" y="4564306"/>
                <a:ext cx="144493" cy="218658"/>
              </a:xfrm>
              <a:custGeom>
                <a:avLst/>
                <a:gdLst/>
                <a:ahLst/>
                <a:cxnLst/>
                <a:rect l="0" t="0" r="0" b="0"/>
                <a:pathLst>
                  <a:path w="144493" h="218658">
                    <a:moveTo>
                      <a:pt x="10528" y="218657"/>
                    </a:moveTo>
                    <a:lnTo>
                      <a:pt x="2195" y="181179"/>
                    </a:lnTo>
                    <a:lnTo>
                      <a:pt x="434" y="129755"/>
                    </a:lnTo>
                    <a:lnTo>
                      <a:pt x="86" y="74537"/>
                    </a:lnTo>
                    <a:lnTo>
                      <a:pt x="3137" y="21690"/>
                    </a:lnTo>
                    <a:lnTo>
                      <a:pt x="5600" y="10136"/>
                    </a:lnTo>
                    <a:lnTo>
                      <a:pt x="10753" y="3604"/>
                    </a:lnTo>
                    <a:lnTo>
                      <a:pt x="17696" y="419"/>
                    </a:lnTo>
                    <a:lnTo>
                      <a:pt x="35941" y="0"/>
                    </a:lnTo>
                    <a:lnTo>
                      <a:pt x="71350" y="7511"/>
                    </a:lnTo>
                    <a:lnTo>
                      <a:pt x="93712" y="17970"/>
                    </a:lnTo>
                    <a:lnTo>
                      <a:pt x="120443" y="42601"/>
                    </a:lnTo>
                    <a:lnTo>
                      <a:pt x="137592" y="72126"/>
                    </a:lnTo>
                    <a:lnTo>
                      <a:pt x="144492" y="108690"/>
                    </a:lnTo>
                    <a:lnTo>
                      <a:pt x="140948" y="143570"/>
                    </a:lnTo>
                    <a:lnTo>
                      <a:pt x="132444" y="162278"/>
                    </a:lnTo>
                    <a:lnTo>
                      <a:pt x="119695" y="178392"/>
                    </a:lnTo>
                    <a:lnTo>
                      <a:pt x="92787" y="199448"/>
                    </a:lnTo>
                    <a:lnTo>
                      <a:pt x="61418" y="212445"/>
                    </a:lnTo>
                    <a:lnTo>
                      <a:pt x="0" y="2186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960377" y="4491957"/>
                <a:ext cx="157928" cy="259421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259421">
                    <a:moveTo>
                      <a:pt x="0" y="259420"/>
                    </a:moveTo>
                    <a:lnTo>
                      <a:pt x="5589" y="197328"/>
                    </a:lnTo>
                    <a:lnTo>
                      <a:pt x="17958" y="145943"/>
                    </a:lnTo>
                    <a:lnTo>
                      <a:pt x="31666" y="90733"/>
                    </a:lnTo>
                    <a:lnTo>
                      <a:pt x="45639" y="34767"/>
                    </a:lnTo>
                    <a:lnTo>
                      <a:pt x="61746" y="3863"/>
                    </a:lnTo>
                    <a:lnTo>
                      <a:pt x="68070" y="142"/>
                    </a:lnTo>
                    <a:lnTo>
                      <a:pt x="74625" y="0"/>
                    </a:lnTo>
                    <a:lnTo>
                      <a:pt x="81335" y="2246"/>
                    </a:lnTo>
                    <a:lnTo>
                      <a:pt x="91910" y="14099"/>
                    </a:lnTo>
                    <a:lnTo>
                      <a:pt x="115563" y="70554"/>
                    </a:lnTo>
                    <a:lnTo>
                      <a:pt x="133327" y="131041"/>
                    </a:lnTo>
                    <a:lnTo>
                      <a:pt x="144273" y="186012"/>
                    </a:lnTo>
                    <a:lnTo>
                      <a:pt x="147179" y="209247"/>
                    </a:lnTo>
                    <a:lnTo>
                      <a:pt x="157927" y="22783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991962" y="4656621"/>
                <a:ext cx="9475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30">
                    <a:moveTo>
                      <a:pt x="94757" y="10529"/>
                    </a:moveTo>
                    <a:lnTo>
                      <a:pt x="57278" y="219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307817" y="4709264"/>
                <a:ext cx="31586" cy="105285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05285">
                    <a:moveTo>
                      <a:pt x="0" y="0"/>
                    </a:moveTo>
                    <a:lnTo>
                      <a:pt x="15641" y="17980"/>
                    </a:lnTo>
                    <a:lnTo>
                      <a:pt x="23719" y="34897"/>
                    </a:lnTo>
                    <a:lnTo>
                      <a:pt x="30550" y="86757"/>
                    </a:lnTo>
                    <a:lnTo>
                      <a:pt x="31585" y="1052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6667037" y="4377292"/>
              <a:ext cx="618245" cy="468843"/>
              <a:chOff x="6667037" y="4377292"/>
              <a:chExt cx="618245" cy="468843"/>
            </a:xfrm>
          </p:grpSpPr>
          <p:sp>
            <p:nvSpPr>
              <p:cNvPr id="81" name="Freeform 80"/>
              <p:cNvSpPr/>
              <p:nvPr/>
            </p:nvSpPr>
            <p:spPr>
              <a:xfrm>
                <a:off x="6707900" y="4377292"/>
                <a:ext cx="400084" cy="11655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11655">
                    <a:moveTo>
                      <a:pt x="0" y="5588"/>
                    </a:moveTo>
                    <a:lnTo>
                      <a:pt x="33622" y="11654"/>
                    </a:lnTo>
                    <a:lnTo>
                      <a:pt x="85323" y="7133"/>
                    </a:lnTo>
                    <a:lnTo>
                      <a:pt x="140596" y="5893"/>
                    </a:lnTo>
                    <a:lnTo>
                      <a:pt x="196574" y="5648"/>
                    </a:lnTo>
                    <a:lnTo>
                      <a:pt x="255812" y="5600"/>
                    </a:lnTo>
                    <a:lnTo>
                      <a:pt x="306253" y="5592"/>
                    </a:lnTo>
                    <a:lnTo>
                      <a:pt x="364521" y="0"/>
                    </a:lnTo>
                    <a:lnTo>
                      <a:pt x="381547" y="375"/>
                    </a:lnTo>
                    <a:lnTo>
                      <a:pt x="400083" y="558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667037" y="4458910"/>
                <a:ext cx="198791" cy="268720"/>
              </a:xfrm>
              <a:custGeom>
                <a:avLst/>
                <a:gdLst/>
                <a:ahLst/>
                <a:cxnLst/>
                <a:rect l="0" t="0" r="0" b="0"/>
                <a:pathLst>
                  <a:path w="198791" h="268720">
                    <a:moveTo>
                      <a:pt x="188262" y="29255"/>
                    </a:moveTo>
                    <a:lnTo>
                      <a:pt x="170281" y="13614"/>
                    </a:lnTo>
                    <a:lnTo>
                      <a:pt x="153365" y="5536"/>
                    </a:lnTo>
                    <a:lnTo>
                      <a:pt x="118520" y="0"/>
                    </a:lnTo>
                    <a:lnTo>
                      <a:pt x="95265" y="4944"/>
                    </a:lnTo>
                    <a:lnTo>
                      <a:pt x="65561" y="20882"/>
                    </a:lnTo>
                    <a:lnTo>
                      <a:pt x="27304" y="55275"/>
                    </a:lnTo>
                    <a:lnTo>
                      <a:pt x="13000" y="73575"/>
                    </a:lnTo>
                    <a:lnTo>
                      <a:pt x="5082" y="96526"/>
                    </a:lnTo>
                    <a:lnTo>
                      <a:pt x="0" y="149388"/>
                    </a:lnTo>
                    <a:lnTo>
                      <a:pt x="4709" y="185342"/>
                    </a:lnTo>
                    <a:lnTo>
                      <a:pt x="19102" y="212634"/>
                    </a:lnTo>
                    <a:lnTo>
                      <a:pt x="38184" y="235538"/>
                    </a:lnTo>
                    <a:lnTo>
                      <a:pt x="64245" y="251553"/>
                    </a:lnTo>
                    <a:lnTo>
                      <a:pt x="105663" y="266275"/>
                    </a:lnTo>
                    <a:lnTo>
                      <a:pt x="142991" y="268719"/>
                    </a:lnTo>
                    <a:lnTo>
                      <a:pt x="174458" y="262554"/>
                    </a:lnTo>
                    <a:lnTo>
                      <a:pt x="198790" y="2503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946058" y="4488852"/>
                <a:ext cx="201734" cy="236124"/>
              </a:xfrm>
              <a:custGeom>
                <a:avLst/>
                <a:gdLst/>
                <a:ahLst/>
                <a:cxnLst/>
                <a:rect l="0" t="0" r="0" b="0"/>
                <a:pathLst>
                  <a:path w="201734" h="236124">
                    <a:moveTo>
                      <a:pt x="25054" y="230940"/>
                    </a:moveTo>
                    <a:lnTo>
                      <a:pt x="21935" y="182009"/>
                    </a:lnTo>
                    <a:lnTo>
                      <a:pt x="15989" y="122878"/>
                    </a:lnTo>
                    <a:lnTo>
                      <a:pt x="6409" y="66138"/>
                    </a:lnTo>
                    <a:lnTo>
                      <a:pt x="0" y="37982"/>
                    </a:lnTo>
                    <a:lnTo>
                      <a:pt x="2611" y="16109"/>
                    </a:lnTo>
                    <a:lnTo>
                      <a:pt x="6583" y="7001"/>
                    </a:lnTo>
                    <a:lnTo>
                      <a:pt x="12740" y="2099"/>
                    </a:lnTo>
                    <a:lnTo>
                      <a:pt x="20354" y="0"/>
                    </a:lnTo>
                    <a:lnTo>
                      <a:pt x="47839" y="2636"/>
                    </a:lnTo>
                    <a:lnTo>
                      <a:pt x="97812" y="18468"/>
                    </a:lnTo>
                    <a:lnTo>
                      <a:pt x="159469" y="62783"/>
                    </a:lnTo>
                    <a:lnTo>
                      <a:pt x="173701" y="77825"/>
                    </a:lnTo>
                    <a:lnTo>
                      <a:pt x="196259" y="126289"/>
                    </a:lnTo>
                    <a:lnTo>
                      <a:pt x="201733" y="163017"/>
                    </a:lnTo>
                    <a:lnTo>
                      <a:pt x="196775" y="183594"/>
                    </a:lnTo>
                    <a:lnTo>
                      <a:pt x="174528" y="215868"/>
                    </a:lnTo>
                    <a:lnTo>
                      <a:pt x="155048" y="224242"/>
                    </a:lnTo>
                    <a:lnTo>
                      <a:pt x="99235" y="236123"/>
                    </a:lnTo>
                    <a:lnTo>
                      <a:pt x="56734" y="232310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7244853" y="4688206"/>
                <a:ext cx="4042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40429" h="157929">
                    <a:moveTo>
                      <a:pt x="0" y="0"/>
                    </a:moveTo>
                    <a:lnTo>
                      <a:pt x="33577" y="55045"/>
                    </a:lnTo>
                    <a:lnTo>
                      <a:pt x="40428" y="106453"/>
                    </a:lnTo>
                    <a:lnTo>
                      <a:pt x="40195" y="130371"/>
                    </a:lnTo>
                    <a:lnTo>
                      <a:pt x="31586" y="1579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7655465" y="4288123"/>
              <a:ext cx="515897" cy="428546"/>
              <a:chOff x="7655465" y="4288123"/>
              <a:chExt cx="515897" cy="428546"/>
            </a:xfrm>
          </p:grpSpPr>
          <p:sp>
            <p:nvSpPr>
              <p:cNvPr id="86" name="Freeform 85"/>
              <p:cNvSpPr/>
              <p:nvPr/>
            </p:nvSpPr>
            <p:spPr>
              <a:xfrm>
                <a:off x="7655465" y="4369692"/>
                <a:ext cx="224437" cy="342864"/>
              </a:xfrm>
              <a:custGeom>
                <a:avLst/>
                <a:gdLst/>
                <a:ahLst/>
                <a:cxnLst/>
                <a:rect l="0" t="0" r="0" b="0"/>
                <a:pathLst>
                  <a:path w="224437" h="342864">
                    <a:moveTo>
                      <a:pt x="0" y="76359"/>
                    </a:moveTo>
                    <a:lnTo>
                      <a:pt x="8333" y="113837"/>
                    </a:lnTo>
                    <a:lnTo>
                      <a:pt x="15683" y="165261"/>
                    </a:lnTo>
                    <a:lnTo>
                      <a:pt x="19995" y="220478"/>
                    </a:lnTo>
                    <a:lnTo>
                      <a:pt x="20847" y="276446"/>
                    </a:lnTo>
                    <a:lnTo>
                      <a:pt x="20964" y="295138"/>
                    </a:lnTo>
                    <a:lnTo>
                      <a:pt x="17919" y="269010"/>
                    </a:lnTo>
                    <a:lnTo>
                      <a:pt x="11987" y="218789"/>
                    </a:lnTo>
                    <a:lnTo>
                      <a:pt x="9646" y="164978"/>
                    </a:lnTo>
                    <a:lnTo>
                      <a:pt x="1501" y="102934"/>
                    </a:lnTo>
                    <a:lnTo>
                      <a:pt x="6906" y="78811"/>
                    </a:lnTo>
                    <a:lnTo>
                      <a:pt x="23851" y="34729"/>
                    </a:lnTo>
                    <a:lnTo>
                      <a:pt x="37506" y="19643"/>
                    </a:lnTo>
                    <a:lnTo>
                      <a:pt x="74869" y="425"/>
                    </a:lnTo>
                    <a:lnTo>
                      <a:pt x="85007" y="0"/>
                    </a:lnTo>
                    <a:lnTo>
                      <a:pt x="105631" y="5767"/>
                    </a:lnTo>
                    <a:lnTo>
                      <a:pt x="131384" y="22168"/>
                    </a:lnTo>
                    <a:lnTo>
                      <a:pt x="140281" y="41356"/>
                    </a:lnTo>
                    <a:lnTo>
                      <a:pt x="143065" y="64312"/>
                    </a:lnTo>
                    <a:lnTo>
                      <a:pt x="140404" y="86212"/>
                    </a:lnTo>
                    <a:lnTo>
                      <a:pt x="129082" y="104525"/>
                    </a:lnTo>
                    <a:lnTo>
                      <a:pt x="112352" y="119293"/>
                    </a:lnTo>
                    <a:lnTo>
                      <a:pt x="62715" y="142223"/>
                    </a:lnTo>
                    <a:lnTo>
                      <a:pt x="60527" y="144835"/>
                    </a:lnTo>
                    <a:lnTo>
                      <a:pt x="63748" y="146576"/>
                    </a:lnTo>
                    <a:lnTo>
                      <a:pt x="125122" y="161206"/>
                    </a:lnTo>
                    <a:lnTo>
                      <a:pt x="145687" y="169051"/>
                    </a:lnTo>
                    <a:lnTo>
                      <a:pt x="206856" y="220442"/>
                    </a:lnTo>
                    <a:lnTo>
                      <a:pt x="222468" y="246952"/>
                    </a:lnTo>
                    <a:lnTo>
                      <a:pt x="224436" y="266821"/>
                    </a:lnTo>
                    <a:lnTo>
                      <a:pt x="220242" y="286181"/>
                    </a:lnTo>
                    <a:lnTo>
                      <a:pt x="210578" y="302584"/>
                    </a:lnTo>
                    <a:lnTo>
                      <a:pt x="186396" y="324973"/>
                    </a:lnTo>
                    <a:lnTo>
                      <a:pt x="157003" y="340835"/>
                    </a:lnTo>
                    <a:lnTo>
                      <a:pt x="133340" y="342863"/>
                    </a:lnTo>
                    <a:lnTo>
                      <a:pt x="108395" y="338695"/>
                    </a:lnTo>
                    <a:lnTo>
                      <a:pt x="66904" y="320074"/>
                    </a:lnTo>
                    <a:lnTo>
                      <a:pt x="42113" y="3079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7952580" y="4443278"/>
                <a:ext cx="218782" cy="273391"/>
              </a:xfrm>
              <a:custGeom>
                <a:avLst/>
                <a:gdLst/>
                <a:ahLst/>
                <a:cxnLst/>
                <a:rect l="0" t="0" r="0" b="0"/>
                <a:pathLst>
                  <a:path w="218782" h="273391">
                    <a:moveTo>
                      <a:pt x="166139" y="13301"/>
                    </a:moveTo>
                    <a:lnTo>
                      <a:pt x="154960" y="2123"/>
                    </a:lnTo>
                    <a:lnTo>
                      <a:pt x="146988" y="0"/>
                    </a:lnTo>
                    <a:lnTo>
                      <a:pt x="114581" y="2601"/>
                    </a:lnTo>
                    <a:lnTo>
                      <a:pt x="60996" y="17250"/>
                    </a:lnTo>
                    <a:lnTo>
                      <a:pt x="42980" y="30264"/>
                    </a:lnTo>
                    <a:lnTo>
                      <a:pt x="28343" y="47747"/>
                    </a:lnTo>
                    <a:lnTo>
                      <a:pt x="9414" y="90685"/>
                    </a:lnTo>
                    <a:lnTo>
                      <a:pt x="0" y="143881"/>
                    </a:lnTo>
                    <a:lnTo>
                      <a:pt x="6545" y="198279"/>
                    </a:lnTo>
                    <a:lnTo>
                      <a:pt x="16946" y="231887"/>
                    </a:lnTo>
                    <a:lnTo>
                      <a:pt x="28081" y="249271"/>
                    </a:lnTo>
                    <a:lnTo>
                      <a:pt x="47068" y="261676"/>
                    </a:lnTo>
                    <a:lnTo>
                      <a:pt x="71104" y="269919"/>
                    </a:lnTo>
                    <a:lnTo>
                      <a:pt x="112113" y="273390"/>
                    </a:lnTo>
                    <a:lnTo>
                      <a:pt x="171541" y="264675"/>
                    </a:lnTo>
                    <a:lnTo>
                      <a:pt x="218781" y="2554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7697578" y="4288123"/>
                <a:ext cx="452727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452727" h="21059">
                    <a:moveTo>
                      <a:pt x="452726" y="21058"/>
                    </a:moveTo>
                    <a:lnTo>
                      <a:pt x="415247" y="12724"/>
                    </a:lnTo>
                    <a:lnTo>
                      <a:pt x="358235" y="10962"/>
                    </a:lnTo>
                    <a:lnTo>
                      <a:pt x="299054" y="10614"/>
                    </a:lnTo>
                    <a:lnTo>
                      <a:pt x="242304" y="10546"/>
                    </a:lnTo>
                    <a:lnTo>
                      <a:pt x="186033" y="10532"/>
                    </a:lnTo>
                    <a:lnTo>
                      <a:pt x="129858" y="3294"/>
                    </a:lnTo>
                    <a:lnTo>
                      <a:pt x="73701" y="651"/>
                    </a:lnTo>
                    <a:lnTo>
                      <a:pt x="34706" y="19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5" name="Group 94"/>
          <p:cNvGrpSpPr/>
          <p:nvPr/>
        </p:nvGrpSpPr>
        <p:grpSpPr>
          <a:xfrm>
            <a:off x="5604714" y="2856249"/>
            <a:ext cx="536954" cy="329399"/>
            <a:chOff x="5604714" y="2856249"/>
            <a:chExt cx="536954" cy="329399"/>
          </a:xfrm>
        </p:grpSpPr>
        <p:sp>
          <p:nvSpPr>
            <p:cNvPr id="91" name="Freeform 90"/>
            <p:cNvSpPr/>
            <p:nvPr/>
          </p:nvSpPr>
          <p:spPr>
            <a:xfrm>
              <a:off x="5604714" y="2856249"/>
              <a:ext cx="536954" cy="31587"/>
            </a:xfrm>
            <a:custGeom>
              <a:avLst/>
              <a:gdLst/>
              <a:ahLst/>
              <a:cxnLst/>
              <a:rect l="0" t="0" r="0" b="0"/>
              <a:pathLst>
                <a:path w="536954" h="31587">
                  <a:moveTo>
                    <a:pt x="0" y="0"/>
                  </a:moveTo>
                  <a:lnTo>
                    <a:pt x="58617" y="0"/>
                  </a:lnTo>
                  <a:lnTo>
                    <a:pt x="113960" y="1170"/>
                  </a:lnTo>
                  <a:lnTo>
                    <a:pt x="176885" y="8334"/>
                  </a:lnTo>
                  <a:lnTo>
                    <a:pt x="234721" y="10095"/>
                  </a:lnTo>
                  <a:lnTo>
                    <a:pt x="296938" y="18805"/>
                  </a:lnTo>
                  <a:lnTo>
                    <a:pt x="351373" y="20612"/>
                  </a:lnTo>
                  <a:lnTo>
                    <a:pt x="407185" y="28205"/>
                  </a:lnTo>
                  <a:lnTo>
                    <a:pt x="463270" y="30918"/>
                  </a:lnTo>
                  <a:lnTo>
                    <a:pt x="502252" y="31388"/>
                  </a:lnTo>
                  <a:lnTo>
                    <a:pt x="53695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27029" y="2943065"/>
              <a:ext cx="198784" cy="242583"/>
            </a:xfrm>
            <a:custGeom>
              <a:avLst/>
              <a:gdLst/>
              <a:ahLst/>
              <a:cxnLst/>
              <a:rect l="0" t="0" r="0" b="0"/>
              <a:pathLst>
                <a:path w="198784" h="242583">
                  <a:moveTo>
                    <a:pt x="177726" y="50055"/>
                  </a:moveTo>
                  <a:lnTo>
                    <a:pt x="140640" y="15308"/>
                  </a:lnTo>
                  <a:lnTo>
                    <a:pt x="122639" y="6146"/>
                  </a:lnTo>
                  <a:lnTo>
                    <a:pt x="87185" y="0"/>
                  </a:lnTo>
                  <a:lnTo>
                    <a:pt x="66905" y="4802"/>
                  </a:lnTo>
                  <a:lnTo>
                    <a:pt x="34823" y="26948"/>
                  </a:lnTo>
                  <a:lnTo>
                    <a:pt x="13072" y="46978"/>
                  </a:lnTo>
                  <a:lnTo>
                    <a:pt x="5111" y="67015"/>
                  </a:lnTo>
                  <a:lnTo>
                    <a:pt x="0" y="118005"/>
                  </a:lnTo>
                  <a:lnTo>
                    <a:pt x="4704" y="159226"/>
                  </a:lnTo>
                  <a:lnTo>
                    <a:pt x="19096" y="195486"/>
                  </a:lnTo>
                  <a:lnTo>
                    <a:pt x="38178" y="222867"/>
                  </a:lnTo>
                  <a:lnTo>
                    <a:pt x="64239" y="240209"/>
                  </a:lnTo>
                  <a:lnTo>
                    <a:pt x="84004" y="242582"/>
                  </a:lnTo>
                  <a:lnTo>
                    <a:pt x="125288" y="234574"/>
                  </a:lnTo>
                  <a:lnTo>
                    <a:pt x="185733" y="201852"/>
                  </a:lnTo>
                  <a:lnTo>
                    <a:pt x="198783" y="186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88983" y="2982989"/>
              <a:ext cx="178986" cy="199645"/>
            </a:xfrm>
            <a:custGeom>
              <a:avLst/>
              <a:gdLst/>
              <a:ahLst/>
              <a:cxnLst/>
              <a:rect l="0" t="0" r="0" b="0"/>
              <a:pathLst>
                <a:path w="178986" h="199645">
                  <a:moveTo>
                    <a:pt x="0" y="199644"/>
                  </a:moveTo>
                  <a:lnTo>
                    <a:pt x="17958" y="136216"/>
                  </a:lnTo>
                  <a:lnTo>
                    <a:pt x="35149" y="78207"/>
                  </a:lnTo>
                  <a:lnTo>
                    <a:pt x="43078" y="26091"/>
                  </a:lnTo>
                  <a:lnTo>
                    <a:pt x="52681" y="7086"/>
                  </a:lnTo>
                  <a:lnTo>
                    <a:pt x="59688" y="2252"/>
                  </a:lnTo>
                  <a:lnTo>
                    <a:pt x="76831" y="0"/>
                  </a:lnTo>
                  <a:lnTo>
                    <a:pt x="83976" y="3377"/>
                  </a:lnTo>
                  <a:lnTo>
                    <a:pt x="118902" y="46265"/>
                  </a:lnTo>
                  <a:lnTo>
                    <a:pt x="143544" y="105287"/>
                  </a:lnTo>
                  <a:lnTo>
                    <a:pt x="164917" y="165754"/>
                  </a:lnTo>
                  <a:lnTo>
                    <a:pt x="178985" y="18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41626" y="310893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8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2014-04-04T13:20:20Z</dcterms:created>
  <dcterms:modified xsi:type="dcterms:W3CDTF">2014-04-04T13:21:33Z</dcterms:modified>
</cp:coreProperties>
</file>